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 id="2147483707" r:id="rId5"/>
  </p:sldMasterIdLst>
  <p:notesMasterIdLst>
    <p:notesMasterId r:id="rId7"/>
  </p:notesMasterIdLst>
  <p:sldIdLst>
    <p:sldId id="286" r:id="rId6"/>
  </p:sldIdLst>
  <p:sldSz cx="24387175"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C24"/>
    <a:srgbClr val="007DC5"/>
    <a:srgbClr val="FFFFFF"/>
    <a:srgbClr val="676767"/>
    <a:srgbClr val="A49E99"/>
    <a:srgbClr val="C7EAFB"/>
    <a:srgbClr val="0055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370817-B033-45F6-8A23-C0E2E8B5450E}" v="15" dt="2025-09-12T18:03:56.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59166-50C4-AF40-87FD-521346EFB7A6}" type="datetimeFigureOut">
              <a:rPr lang="en-US" smtClean="0"/>
              <a:t>10/1/2025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9D328-0116-B046-9B9F-7D4BEAF8D079}" type="slidenum">
              <a:rPr lang="en-US" smtClean="0"/>
              <a:t>‹#›</a:t>
            </a:fld>
            <a:endParaRPr lang="en-US"/>
          </a:p>
        </p:txBody>
      </p:sp>
    </p:spTree>
    <p:extLst>
      <p:ext uri="{BB962C8B-B14F-4D97-AF65-F5344CB8AC3E}">
        <p14:creationId xmlns:p14="http://schemas.microsoft.com/office/powerpoint/2010/main" val="165291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accent2"/>
              </a:buClr>
              <a:buNone/>
            </a:pPr>
            <a:endParaRPr lang="en-US" sz="2000" b="1" dirty="0">
              <a:solidFill>
                <a:schemeClr val="accent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6717-B409-459D-B74F-A7BCA99C30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99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support.microsoft.com/en-us/office/make-your-powerpoint-presentations-accessible-to-people-with-disabilities-6f7772b2-2f33-4bd2-8ca7-dae3b2b3ef25#bkmk_bestwin=&amp;picktab=window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hyperlink" Target="https://support.microsoft.com/en-us/office/improve-accessibility-with-the-accessibility-checker-a16f6de0-2f39-4a2b-8bd8-5ad801426c7f#PickTab=Windows&amp;picktab=windows" TargetMode="Externa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Photo 1">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BF038B-E279-CA4B-2888-97ABB60FAA49}"/>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9" name="Picture 8" descr="Graphical user interface, application, logo, company name&#10;&#10;Description automatically generated">
            <a:extLst>
              <a:ext uri="{FF2B5EF4-FFF2-40B4-BE49-F238E27FC236}">
                <a16:creationId xmlns:a16="http://schemas.microsoft.com/office/drawing/2014/main" id="{A24F5DE3-424C-42D7-A112-0EF11B89394B}"/>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108318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 Photo 7">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FFEDEA-C204-58CF-2A05-F52E97831335}"/>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8" name="Picture 7" descr="Graphical user interface, application, logo, company name&#10;&#10;Description automatically generated">
            <a:extLst>
              <a:ext uri="{FF2B5EF4-FFF2-40B4-BE49-F238E27FC236}">
                <a16:creationId xmlns:a16="http://schemas.microsoft.com/office/drawing/2014/main" id="{69DC427E-3EE2-49CD-83D3-3EA85E8ADD72}"/>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3512440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Custom Photo Color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3B99B3-5885-6EE8-6F3C-40B9498F5056}"/>
              </a:ext>
            </a:extLst>
          </p:cNvPr>
          <p:cNvPicPr>
            <a:picLocks noChangeAspect="1"/>
          </p:cNvPicPr>
          <p:nvPr userDrawn="1"/>
        </p:nvPicPr>
        <p:blipFill>
          <a:blip r:embed="rId2"/>
          <a:stretch>
            <a:fillRect/>
          </a:stretch>
        </p:blipFill>
        <p:spPr>
          <a:xfrm>
            <a:off x="-1" y="0"/>
            <a:ext cx="24387175" cy="13717786"/>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accent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tx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5" name="Picture 4" descr="Graphical user interface, logo, company name&#10;&#10;Description automatically generated">
            <a:extLst>
              <a:ext uri="{FF2B5EF4-FFF2-40B4-BE49-F238E27FC236}">
                <a16:creationId xmlns:a16="http://schemas.microsoft.com/office/drawing/2014/main" id="{0A4865DC-C7FD-4A7C-B114-3A6D2A03D2E0}"/>
              </a:ext>
            </a:extLst>
          </p:cNvPr>
          <p:cNvPicPr>
            <a:picLocks noChangeAspect="1"/>
          </p:cNvPicPr>
          <p:nvPr userDrawn="1"/>
        </p:nvPicPr>
        <p:blipFill>
          <a:blip r:embed="rId3"/>
          <a:stretch>
            <a:fillRect/>
          </a:stretch>
        </p:blipFill>
        <p:spPr>
          <a:xfrm>
            <a:off x="1978356" y="9592358"/>
            <a:ext cx="4845777" cy="2866516"/>
          </a:xfrm>
          <a:prstGeom prst="rect">
            <a:avLst/>
          </a:prstGeom>
        </p:spPr>
      </p:pic>
    </p:spTree>
    <p:extLst>
      <p:ext uri="{BB962C8B-B14F-4D97-AF65-F5344CB8AC3E}">
        <p14:creationId xmlns:p14="http://schemas.microsoft.com/office/powerpoint/2010/main" val="2283830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Patter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E1C376-A876-863D-3C77-FFEC85AE62A1}"/>
              </a:ext>
            </a:extLst>
          </p:cNvPr>
          <p:cNvSpPr/>
          <p:nvPr userDrawn="1"/>
        </p:nvSpPr>
        <p:spPr>
          <a:xfrm>
            <a:off x="625363" y="641498"/>
            <a:ext cx="23136448"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9" name="Picture 8" descr="Logo&#10;&#10;Description automatically generated">
            <a:extLst>
              <a:ext uri="{FF2B5EF4-FFF2-40B4-BE49-F238E27FC236}">
                <a16:creationId xmlns:a16="http://schemas.microsoft.com/office/drawing/2014/main" id="{BAFFD744-EDD9-4FBB-BB8F-0666A00A71A8}"/>
              </a:ext>
            </a:extLst>
          </p:cNvPr>
          <p:cNvPicPr>
            <a:picLocks noChangeAspect="1"/>
          </p:cNvPicPr>
          <p:nvPr userDrawn="1"/>
        </p:nvPicPr>
        <p:blipFill>
          <a:blip r:embed="rId2"/>
          <a:stretch>
            <a:fillRect/>
          </a:stretch>
        </p:blipFill>
        <p:spPr>
          <a:xfrm>
            <a:off x="1978356" y="9592358"/>
            <a:ext cx="4990571" cy="2952169"/>
          </a:xfrm>
          <a:prstGeom prst="rect">
            <a:avLst/>
          </a:prstGeom>
        </p:spPr>
      </p:pic>
    </p:spTree>
    <p:extLst>
      <p:ext uri="{BB962C8B-B14F-4D97-AF65-F5344CB8AC3E}">
        <p14:creationId xmlns:p14="http://schemas.microsoft.com/office/powerpoint/2010/main" val="2962915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OneMinuteRemin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E79D3F8-EA4C-B4E3-816C-30989999C0D5}"/>
              </a:ext>
            </a:extLst>
          </p:cNvPr>
          <p:cNvPicPr>
            <a:picLocks noChangeAspect="1"/>
          </p:cNvPicPr>
          <p:nvPr userDrawn="1"/>
        </p:nvPicPr>
        <p:blipFill>
          <a:blip r:embed="rId2"/>
          <a:stretch>
            <a:fillRect/>
          </a:stretch>
        </p:blipFill>
        <p:spPr>
          <a:xfrm>
            <a:off x="-1" y="0"/>
            <a:ext cx="24387175" cy="13717786"/>
          </a:xfrm>
          <a:prstGeom prst="rect">
            <a:avLst/>
          </a:prstGeom>
        </p:spPr>
      </p:pic>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37069" y="6555159"/>
            <a:ext cx="18181580" cy="1821076"/>
          </a:xfrm>
          <a:prstGeom prst="rect">
            <a:avLst/>
          </a:prstGeom>
          <a:noFill/>
        </p:spPr>
        <p:txBody>
          <a:bodyPr wrap="none" rtlCol="0">
            <a:spAutoFit/>
          </a:bodyPr>
          <a:lstStyle/>
          <a:p>
            <a:pPr>
              <a:lnSpc>
                <a:spcPct val="80000"/>
              </a:lnSpc>
            </a:pPr>
            <a:r>
              <a:rPr lang="en-US" sz="13700" b="1" cap="all" baseline="0">
                <a:solidFill>
                  <a:srgbClr val="007DC5"/>
                </a:solidFill>
                <a:latin typeface="Calibri" panose="020F0502020204030204" pitchFamily="34" charset="0"/>
                <a:cs typeface="Calibri" panose="020F0502020204030204" pitchFamily="34" charset="0"/>
              </a:rPr>
              <a:t>One Minute Reminder</a:t>
            </a:r>
          </a:p>
        </p:txBody>
      </p:sp>
      <p:sp>
        <p:nvSpPr>
          <p:cNvPr id="4" name="Graphic 5">
            <a:extLst>
              <a:ext uri="{FF2B5EF4-FFF2-40B4-BE49-F238E27FC236}">
                <a16:creationId xmlns:a16="http://schemas.microsoft.com/office/drawing/2014/main" id="{102F0BB9-5CBC-67CD-D0BA-25157514D7F0}"/>
              </a:ext>
            </a:extLst>
          </p:cNvPr>
          <p:cNvSpPr/>
          <p:nvPr userDrawn="1"/>
        </p:nvSpPr>
        <p:spPr>
          <a:xfrm>
            <a:off x="2937069" y="819552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E96C24"/>
          </a:solidFill>
          <a:ln w="9525" cap="flat">
            <a:noFill/>
            <a:prstDash val="solid"/>
            <a:miter/>
          </a:ln>
        </p:spPr>
        <p:txBody>
          <a:bodyPr rtlCol="0" anchor="ctr"/>
          <a:lstStyle/>
          <a:p>
            <a:endParaRPr lang="en-US" sz="1600"/>
          </a:p>
        </p:txBody>
      </p:sp>
      <p:pic>
        <p:nvPicPr>
          <p:cNvPr id="3" name="Picture 2" descr="A close-up of a black background&#10;&#10;Description automatically generated">
            <a:extLst>
              <a:ext uri="{FF2B5EF4-FFF2-40B4-BE49-F238E27FC236}">
                <a16:creationId xmlns:a16="http://schemas.microsoft.com/office/drawing/2014/main" id="{AF508B3C-EE76-37D1-1A3F-182E2F13A6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37069" y="4624192"/>
            <a:ext cx="4363708" cy="954026"/>
          </a:xfrm>
          <a:prstGeom prst="rect">
            <a:avLst/>
          </a:prstGeom>
        </p:spPr>
      </p:pic>
    </p:spTree>
    <p:extLst>
      <p:ext uri="{BB962C8B-B14F-4D97-AF65-F5344CB8AC3E}">
        <p14:creationId xmlns:p14="http://schemas.microsoft.com/office/powerpoint/2010/main" val="974532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 Low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245093" y="12244042"/>
            <a:ext cx="3175384" cy="952616"/>
          </a:xfrm>
          <a:prstGeom prst="rect">
            <a:avLst/>
          </a:prstGeom>
        </p:spPr>
      </p:pic>
      <p:pic>
        <p:nvPicPr>
          <p:cNvPr id="17" name="Picture 16">
            <a:extLst>
              <a:ext uri="{FF2B5EF4-FFF2-40B4-BE49-F238E27FC236}">
                <a16:creationId xmlns:a16="http://schemas.microsoft.com/office/drawing/2014/main" id="{2FDEBC48-78FD-3C94-929D-C70572237A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592506" y="12255676"/>
            <a:ext cx="445914" cy="955532"/>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Tree>
    <p:extLst>
      <p:ext uri="{BB962C8B-B14F-4D97-AF65-F5344CB8AC3E}">
        <p14:creationId xmlns:p14="http://schemas.microsoft.com/office/powerpoint/2010/main" val="3330851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 Upp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80058" y="1596906"/>
            <a:ext cx="18450992" cy="1646141"/>
          </a:xfrm>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969051" y="696783"/>
            <a:ext cx="3842214" cy="1152666"/>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18450992"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Tree>
    <p:extLst>
      <p:ext uri="{BB962C8B-B14F-4D97-AF65-F5344CB8AC3E}">
        <p14:creationId xmlns:p14="http://schemas.microsoft.com/office/powerpoint/2010/main" val="351051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 EBB Upp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80058" y="1596906"/>
            <a:ext cx="18450992" cy="1646141"/>
          </a:xfrm>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18450992"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pic>
        <p:nvPicPr>
          <p:cNvPr id="9" name="Picture 8">
            <a:extLst>
              <a:ext uri="{FF2B5EF4-FFF2-40B4-BE49-F238E27FC236}">
                <a16:creationId xmlns:a16="http://schemas.microsoft.com/office/drawing/2014/main" id="{72772A9A-D954-4397-AF59-A483486747D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831050" y="1210366"/>
            <a:ext cx="4123090" cy="773080"/>
          </a:xfrm>
          <a:prstGeom prst="rect">
            <a:avLst/>
          </a:prstGeom>
        </p:spPr>
      </p:pic>
    </p:spTree>
    <p:extLst>
      <p:ext uri="{BB962C8B-B14F-4D97-AF65-F5344CB8AC3E}">
        <p14:creationId xmlns:p14="http://schemas.microsoft.com/office/powerpoint/2010/main" val="3839863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7736304" y="12289502"/>
            <a:ext cx="5084950" cy="953429"/>
          </a:xfrm>
          <a:prstGeom prst="rect">
            <a:avLst/>
          </a:prstGeom>
        </p:spPr>
      </p:pic>
    </p:spTree>
    <p:extLst>
      <p:ext uri="{BB962C8B-B14F-4D97-AF65-F5344CB8AC3E}">
        <p14:creationId xmlns:p14="http://schemas.microsoft.com/office/powerpoint/2010/main" val="26339933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Tree>
    <p:extLst>
      <p:ext uri="{BB962C8B-B14F-4D97-AF65-F5344CB8AC3E}">
        <p14:creationId xmlns:p14="http://schemas.microsoft.com/office/powerpoint/2010/main" val="32474697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ll Bleed Photo With Content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736859" y="637083"/>
            <a:ext cx="23107338" cy="12434340"/>
          </a:xfrm>
          <a:prstGeom prst="rect">
            <a:avLst/>
          </a:prstGeom>
        </p:spPr>
        <p:txBody>
          <a:bodyPr/>
          <a:lstStyle/>
          <a:p>
            <a:endParaRPr lang="en-US"/>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bg1"/>
                </a:solidFill>
              </a:defRPr>
            </a:lvl1pPr>
          </a:lstStyle>
          <a:p>
            <a:r>
              <a:rPr lang="en-US"/>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bg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bg1"/>
                </a:solidFill>
              </a:defRPr>
            </a:lvl1pPr>
          </a:lstStyle>
          <a:p>
            <a:pPr lvl="0"/>
            <a:r>
              <a:rPr lang="en-US"/>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Tree>
    <p:extLst>
      <p:ext uri="{BB962C8B-B14F-4D97-AF65-F5344CB8AC3E}">
        <p14:creationId xmlns:p14="http://schemas.microsoft.com/office/powerpoint/2010/main" val="1572887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ccessibility Slide_1">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A52457C-9BF2-68FF-7CD7-CF8F35A8B530}"/>
              </a:ext>
            </a:extLst>
          </p:cNvPr>
          <p:cNvSpPr txBox="1"/>
          <p:nvPr userDrawn="1"/>
        </p:nvSpPr>
        <p:spPr>
          <a:xfrm>
            <a:off x="1783101" y="7861428"/>
            <a:ext cx="16947176" cy="3970318"/>
          </a:xfrm>
          <a:prstGeom prst="rect">
            <a:avLst/>
          </a:prstGeom>
          <a:noFill/>
        </p:spPr>
        <p:txBody>
          <a:bodyPr wrap="square" numCol="1">
            <a:spAutoFit/>
          </a:bodyPr>
          <a:lstStyle/>
          <a:p>
            <a:pPr marL="571500" indent="-571500">
              <a:buFont typeface="Arial" panose="020B0604020202020204" pitchFamily="34" charset="0"/>
              <a:buChar char="•"/>
            </a:pPr>
            <a:r>
              <a:rPr lang="en-US" sz="3600">
                <a:latin typeface="Calibri" panose="020F0502020204030204" pitchFamily="34" charset="0"/>
                <a:cs typeface="Calibri" panose="020F0502020204030204" pitchFamily="34" charset="0"/>
              </a:rPr>
              <a:t>Visuals, charts, and graphics should have alternate text or be marked as decorative.</a:t>
            </a:r>
          </a:p>
          <a:p>
            <a:pPr marL="1485900" lvl="1" indent="-571500">
              <a:buFont typeface="Arial" panose="020B0604020202020204" pitchFamily="34" charset="0"/>
              <a:buChar char="•"/>
            </a:pPr>
            <a:r>
              <a:rPr lang="en-US" sz="3600">
                <a:latin typeface="Calibri" panose="020F0502020204030204" pitchFamily="34" charset="0"/>
                <a:cs typeface="Calibri" panose="020F0502020204030204" pitchFamily="34" charset="0"/>
              </a:rPr>
              <a:t>Visually-impaired people may not be able to see the information in graphics, visuals, and charts. </a:t>
            </a:r>
            <a:r>
              <a:rPr lang="en-US" sz="3600" b="1">
                <a:solidFill>
                  <a:schemeClr val="accent1"/>
                </a:solidFill>
                <a:latin typeface="Calibri" panose="020F0502020204030204" pitchFamily="34" charset="0"/>
                <a:cs typeface="Calibri" panose="020F0502020204030204" pitchFamily="34" charset="0"/>
              </a:rPr>
              <a:t>Provide alternate text guidance, or mark as decorative.</a:t>
            </a:r>
            <a:endParaRPr lang="en-US" sz="360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US" sz="3600">
                <a:latin typeface="Calibri" panose="020F0502020204030204" pitchFamily="34" charset="0"/>
                <a:cs typeface="Calibri" panose="020F0502020204030204" pitchFamily="34" charset="0"/>
              </a:rPr>
              <a:t>Ensure the </a:t>
            </a:r>
            <a:r>
              <a:rPr lang="en-US" sz="3600" b="1">
                <a:solidFill>
                  <a:schemeClr val="accent1"/>
                </a:solidFill>
                <a:latin typeface="Calibri" panose="020F0502020204030204" pitchFamily="34" charset="0"/>
                <a:cs typeface="Calibri" panose="020F0502020204030204" pitchFamily="34" charset="0"/>
              </a:rPr>
              <a:t>reading order</a:t>
            </a:r>
            <a:r>
              <a:rPr lang="en-US" sz="3600" b="1">
                <a:solidFill>
                  <a:schemeClr val="tx2"/>
                </a:solidFill>
                <a:latin typeface="Calibri" panose="020F0502020204030204" pitchFamily="34" charset="0"/>
                <a:cs typeface="Calibri" panose="020F0502020204030204" pitchFamily="34" charset="0"/>
              </a:rPr>
              <a:t> </a:t>
            </a:r>
            <a:r>
              <a:rPr lang="en-US" sz="3600">
                <a:latin typeface="Calibri" panose="020F0502020204030204" pitchFamily="34" charset="0"/>
                <a:cs typeface="Calibri" panose="020F0502020204030204" pitchFamily="34" charset="0"/>
              </a:rPr>
              <a:t>of objects on your slides is correct.</a:t>
            </a:r>
          </a:p>
          <a:p>
            <a:pPr marL="571500" indent="-571500">
              <a:buFont typeface="Arial" panose="020B0604020202020204" pitchFamily="34" charset="0"/>
              <a:buChar char="•"/>
            </a:pPr>
            <a:r>
              <a:rPr lang="en-US" sz="3600">
                <a:latin typeface="Calibri" panose="020F0502020204030204" pitchFamily="34" charset="0"/>
                <a:cs typeface="Calibri" panose="020F0502020204030204" pitchFamily="34" charset="0"/>
              </a:rPr>
              <a:t>All slides should have </a:t>
            </a:r>
            <a:r>
              <a:rPr lang="en-US" sz="3600" b="1">
                <a:solidFill>
                  <a:schemeClr val="accent1"/>
                </a:solidFill>
                <a:latin typeface="Calibri" panose="020F0502020204030204" pitchFamily="34" charset="0"/>
                <a:cs typeface="Calibri" panose="020F0502020204030204" pitchFamily="34" charset="0"/>
              </a:rPr>
              <a:t>unique</a:t>
            </a:r>
            <a:r>
              <a:rPr lang="en-US" sz="3600">
                <a:latin typeface="Calibri" panose="020F0502020204030204" pitchFamily="34" charset="0"/>
                <a:cs typeface="Calibri" panose="020F0502020204030204" pitchFamily="34" charset="0"/>
              </a:rPr>
              <a:t> titles.</a:t>
            </a:r>
          </a:p>
          <a:p>
            <a:pPr marL="571500" indent="-571500">
              <a:buFont typeface="Arial" panose="020B0604020202020204" pitchFamily="34" charset="0"/>
              <a:buChar char="•"/>
            </a:pPr>
            <a:r>
              <a:rPr lang="en-US" sz="3600">
                <a:latin typeface="Calibri" panose="020F0502020204030204" pitchFamily="34" charset="0"/>
                <a:cs typeface="Calibri" panose="020F0502020204030204" pitchFamily="34" charset="0"/>
              </a:rPr>
              <a:t>Make sure there is </a:t>
            </a:r>
            <a:r>
              <a:rPr lang="en-US" sz="3600" b="1">
                <a:solidFill>
                  <a:schemeClr val="accent1"/>
                </a:solidFill>
                <a:latin typeface="Calibri" panose="020F0502020204030204" pitchFamily="34" charset="0"/>
                <a:cs typeface="Calibri" panose="020F0502020204030204" pitchFamily="34" charset="0"/>
              </a:rPr>
              <a:t>sufficient contrast</a:t>
            </a:r>
            <a:r>
              <a:rPr lang="en-US" sz="3600">
                <a:solidFill>
                  <a:schemeClr val="accent1"/>
                </a:solidFill>
                <a:latin typeface="Calibri" panose="020F0502020204030204" pitchFamily="34" charset="0"/>
                <a:cs typeface="Calibri" panose="020F0502020204030204" pitchFamily="34" charset="0"/>
              </a:rPr>
              <a:t> </a:t>
            </a:r>
            <a:r>
              <a:rPr lang="en-US" sz="3600">
                <a:latin typeface="Calibri" panose="020F0502020204030204" pitchFamily="34" charset="0"/>
                <a:cs typeface="Calibri" panose="020F0502020204030204" pitchFamily="34" charset="0"/>
              </a:rPr>
              <a:t>with your colors and that you are using </a:t>
            </a:r>
            <a:r>
              <a:rPr lang="en-US" sz="3600" b="1">
                <a:solidFill>
                  <a:schemeClr val="accent1"/>
                </a:solidFill>
                <a:latin typeface="Calibri" panose="020F0502020204030204" pitchFamily="34" charset="0"/>
                <a:cs typeface="Calibri" panose="020F0502020204030204" pitchFamily="34" charset="0"/>
              </a:rPr>
              <a:t>a legible font size</a:t>
            </a:r>
            <a:r>
              <a:rPr lang="en-US" sz="3600" b="1">
                <a:latin typeface="Calibri" panose="020F0502020204030204" pitchFamily="34" charset="0"/>
                <a:cs typeface="Calibri" panose="020F0502020204030204" pitchFamily="34" charset="0"/>
              </a:rPr>
              <a:t> </a:t>
            </a:r>
            <a:r>
              <a:rPr lang="en-US" sz="3600">
                <a:latin typeface="Calibri" panose="020F0502020204030204" pitchFamily="34" charset="0"/>
                <a:cs typeface="Calibri" panose="020F0502020204030204" pitchFamily="34" charset="0"/>
              </a:rPr>
              <a:t>(recommended is 18 pt font, never smaller than 14 pt.)</a:t>
            </a:r>
          </a:p>
        </p:txBody>
      </p:sp>
      <p:grpSp>
        <p:nvGrpSpPr>
          <p:cNvPr id="8" name="Group 7" descr="A screenshot of where to find the accessibility checker in MS PowerPoint&#10;">
            <a:extLst>
              <a:ext uri="{FF2B5EF4-FFF2-40B4-BE49-F238E27FC236}">
                <a16:creationId xmlns:a16="http://schemas.microsoft.com/office/drawing/2014/main" id="{605BEC6F-3D66-F815-A8A6-364A316AAD70}"/>
              </a:ext>
            </a:extLst>
          </p:cNvPr>
          <p:cNvGrpSpPr/>
          <p:nvPr userDrawn="1"/>
        </p:nvGrpSpPr>
        <p:grpSpPr>
          <a:xfrm>
            <a:off x="1846712" y="4554877"/>
            <a:ext cx="11299323" cy="2756618"/>
            <a:chOff x="796479" y="2364390"/>
            <a:chExt cx="5648926" cy="1378309"/>
          </a:xfrm>
        </p:grpSpPr>
        <p:pic>
          <p:nvPicPr>
            <p:cNvPr id="9" name="Picture 8" descr="A screenshot of a computer&#10;&#10;AI-generated content may be incorrect.">
              <a:extLst>
                <a:ext uri="{FF2B5EF4-FFF2-40B4-BE49-F238E27FC236}">
                  <a16:creationId xmlns:a16="http://schemas.microsoft.com/office/drawing/2014/main" id="{3EE6ABF3-CAB5-89A6-89B1-9E531D90AF1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6479" y="2364390"/>
              <a:ext cx="5648926" cy="1378309"/>
            </a:xfrm>
            <a:prstGeom prst="rect">
              <a:avLst/>
            </a:prstGeom>
            <a:ln w="38100">
              <a:solidFill>
                <a:schemeClr val="accent4"/>
              </a:solidFill>
            </a:ln>
          </p:spPr>
        </p:pic>
        <p:sp>
          <p:nvSpPr>
            <p:cNvPr id="10" name="Oval 9">
              <a:extLst>
                <a:ext uri="{FF2B5EF4-FFF2-40B4-BE49-F238E27FC236}">
                  <a16:creationId xmlns:a16="http://schemas.microsoft.com/office/drawing/2014/main" id="{C568255D-9864-211F-5632-64734AB6E70F}"/>
                </a:ext>
              </a:extLst>
            </p:cNvPr>
            <p:cNvSpPr/>
            <p:nvPr/>
          </p:nvSpPr>
          <p:spPr>
            <a:xfrm>
              <a:off x="1841157" y="2866768"/>
              <a:ext cx="1235675" cy="308918"/>
            </a:xfrm>
            <a:prstGeom prst="ellipse">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grpSp>
      <p:sp>
        <p:nvSpPr>
          <p:cNvPr id="11" name="TextBox 10">
            <a:extLst>
              <a:ext uri="{FF2B5EF4-FFF2-40B4-BE49-F238E27FC236}">
                <a16:creationId xmlns:a16="http://schemas.microsoft.com/office/drawing/2014/main" id="{215DA75F-1473-13B4-DDDF-1EEE312BB769}"/>
              </a:ext>
            </a:extLst>
          </p:cNvPr>
          <p:cNvSpPr txBox="1"/>
          <p:nvPr userDrawn="1"/>
        </p:nvSpPr>
        <p:spPr>
          <a:xfrm>
            <a:off x="1643820" y="2361234"/>
            <a:ext cx="21346495" cy="1754326"/>
          </a:xfrm>
          <a:prstGeom prst="rect">
            <a:avLst/>
          </a:prstGeom>
          <a:noFill/>
        </p:spPr>
        <p:txBody>
          <a:bodyPr wrap="square" rtlCol="0">
            <a:spAutoFit/>
          </a:bodyPr>
          <a:lstStyle/>
          <a:p>
            <a:pPr marL="0" indent="0">
              <a:buNone/>
            </a:pPr>
            <a:r>
              <a:rPr lang="en-US" sz="3600">
                <a:solidFill>
                  <a:schemeClr val="tx1"/>
                </a:solidFill>
                <a:latin typeface="Calibri" panose="020F0502020204030204" pitchFamily="34" charset="0"/>
                <a:cs typeface="Calibri" panose="020F0502020204030204" pitchFamily="34" charset="0"/>
              </a:rPr>
              <a:t>Microsoft has a </a:t>
            </a:r>
            <a:r>
              <a:rPr lang="en-US" sz="3600" b="1">
                <a:solidFill>
                  <a:schemeClr val="accent2"/>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step-by-step guide</a:t>
            </a:r>
            <a:r>
              <a:rPr lang="en-US" sz="3600" b="1">
                <a:solidFill>
                  <a:schemeClr val="accent2"/>
                </a:solidFill>
                <a:latin typeface="Calibri" panose="020F0502020204030204" pitchFamily="34" charset="0"/>
                <a:cs typeface="Calibri" panose="020F0502020204030204" pitchFamily="34" charset="0"/>
              </a:rPr>
              <a:t> </a:t>
            </a:r>
            <a:r>
              <a:rPr lang="en-US" sz="3600">
                <a:solidFill>
                  <a:schemeClr val="tx1"/>
                </a:solidFill>
                <a:latin typeface="Calibri" panose="020F0502020204030204" pitchFamily="34" charset="0"/>
                <a:cs typeface="Calibri" panose="020F0502020204030204" pitchFamily="34" charset="0"/>
              </a:rPr>
              <a:t>on how to make PowerPoint presentations accessible for those with diverse abilities, for the different PowerPoint clients </a:t>
            </a:r>
          </a:p>
          <a:p>
            <a:pPr marL="0" indent="0">
              <a:buNone/>
            </a:pPr>
            <a:r>
              <a:rPr lang="en-US" sz="3600">
                <a:solidFill>
                  <a:schemeClr val="tx1"/>
                </a:solidFill>
                <a:latin typeface="Calibri" panose="020F0502020204030204" pitchFamily="34" charset="0"/>
                <a:cs typeface="Calibri" panose="020F0502020204030204" pitchFamily="34" charset="0"/>
              </a:rPr>
              <a:t>Run </a:t>
            </a:r>
            <a:r>
              <a:rPr lang="en-US" sz="3600" b="1">
                <a:solidFill>
                  <a:schemeClr val="accent2"/>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Accessibility Checker</a:t>
            </a:r>
            <a:r>
              <a:rPr lang="en-US" sz="3600" b="1">
                <a:solidFill>
                  <a:schemeClr val="accent2"/>
                </a:solidFill>
                <a:latin typeface="Calibri" panose="020F0502020204030204" pitchFamily="34" charset="0"/>
                <a:cs typeface="Calibri" panose="020F0502020204030204" pitchFamily="34" charset="0"/>
              </a:rPr>
              <a:t> </a:t>
            </a:r>
            <a:r>
              <a:rPr lang="en-US" sz="3600">
                <a:solidFill>
                  <a:schemeClr val="tx1"/>
                </a:solidFill>
                <a:latin typeface="Calibri" panose="020F0502020204030204" pitchFamily="34" charset="0"/>
                <a:cs typeface="Calibri" panose="020F0502020204030204" pitchFamily="34" charset="0"/>
              </a:rPr>
              <a:t>before you “complete” your slides and remediate any accessibility issues found.</a:t>
            </a:r>
          </a:p>
        </p:txBody>
      </p:sp>
      <p:sp>
        <p:nvSpPr>
          <p:cNvPr id="13" name="TextBox 12">
            <a:extLst>
              <a:ext uri="{FF2B5EF4-FFF2-40B4-BE49-F238E27FC236}">
                <a16:creationId xmlns:a16="http://schemas.microsoft.com/office/drawing/2014/main" id="{544B3D21-5965-DCF8-F226-ADDA7618B125}"/>
              </a:ext>
            </a:extLst>
          </p:cNvPr>
          <p:cNvSpPr txBox="1"/>
          <p:nvPr userDrawn="1"/>
        </p:nvSpPr>
        <p:spPr>
          <a:xfrm>
            <a:off x="1690124" y="763930"/>
            <a:ext cx="18707124" cy="1200329"/>
          </a:xfrm>
          <a:prstGeom prst="rect">
            <a:avLst/>
          </a:prstGeom>
          <a:noFill/>
        </p:spPr>
        <p:txBody>
          <a:bodyPr wrap="square" rtlCol="0">
            <a:spAutoFit/>
          </a:bodyPr>
          <a:lstStyle/>
          <a:p>
            <a:pPr marL="0" indent="0">
              <a:tabLst>
                <a:tab pos="6267450" algn="l"/>
              </a:tabLst>
            </a:pPr>
            <a:r>
              <a:rPr lang="en-US" sz="7200" b="1">
                <a:solidFill>
                  <a:schemeClr val="tx2"/>
                </a:solidFill>
                <a:latin typeface="Calibri" panose="020F0502020204030204" pitchFamily="34" charset="0"/>
                <a:cs typeface="Calibri" panose="020F0502020204030204" pitchFamily="34" charset="0"/>
              </a:rPr>
              <a:t>Guide to PowerPoint accessibility</a:t>
            </a:r>
          </a:p>
        </p:txBody>
      </p:sp>
      <p:sp>
        <p:nvSpPr>
          <p:cNvPr id="14" name="Rectangle 13">
            <a:extLst>
              <a:ext uri="{FF2B5EF4-FFF2-40B4-BE49-F238E27FC236}">
                <a16:creationId xmlns:a16="http://schemas.microsoft.com/office/drawing/2014/main" id="{1E0B0920-F9EF-8753-AB6E-7DA81608E698}"/>
              </a:ext>
            </a:extLst>
          </p:cNvPr>
          <p:cNvSpPr/>
          <p:nvPr userDrawn="1"/>
        </p:nvSpPr>
        <p:spPr>
          <a:xfrm>
            <a:off x="23244990" y="12523808"/>
            <a:ext cx="926097" cy="10185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16" name="Picture 15" descr="An example of Alt Text">
            <a:extLst>
              <a:ext uri="{FF2B5EF4-FFF2-40B4-BE49-F238E27FC236}">
                <a16:creationId xmlns:a16="http://schemas.microsoft.com/office/drawing/2014/main" id="{D5ACD498-1ECC-8312-8D63-3514A463AC4B}"/>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9094443" y="6507382"/>
            <a:ext cx="4382073" cy="5355168"/>
          </a:xfrm>
          <a:prstGeom prst="rect">
            <a:avLst/>
          </a:prstGeom>
          <a:ln w="38100">
            <a:solidFill>
              <a:schemeClr val="accent4"/>
            </a:solidFill>
          </a:ln>
        </p:spPr>
      </p:pic>
    </p:spTree>
    <p:extLst>
      <p:ext uri="{BB962C8B-B14F-4D97-AF65-F5344CB8AC3E}">
        <p14:creationId xmlns:p14="http://schemas.microsoft.com/office/powerpoint/2010/main" val="2937304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Bleed Photo With Content 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644577" y="637083"/>
            <a:ext cx="23107338" cy="12434340"/>
          </a:xfrm>
          <a:prstGeom prst="rect">
            <a:avLst/>
          </a:prstGeom>
        </p:spPr>
        <p:txBody>
          <a:bodyPr/>
          <a:lstStyle/>
          <a:p>
            <a:endParaRPr lang="en-US"/>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accent1"/>
                </a:solidFill>
              </a:defRPr>
            </a:lvl1pPr>
          </a:lstStyle>
          <a:p>
            <a:r>
              <a:rPr lang="en-US"/>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tx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tx1"/>
                </a:solidFill>
              </a:defRPr>
            </a:lvl1pPr>
          </a:lstStyle>
          <a:p>
            <a:pPr lvl="0"/>
            <a:r>
              <a:rPr lang="en-US"/>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a:p>
        </p:txBody>
      </p:sp>
    </p:spTree>
    <p:extLst>
      <p:ext uri="{BB962C8B-B14F-4D97-AF65-F5344CB8AC3E}">
        <p14:creationId xmlns:p14="http://schemas.microsoft.com/office/powerpoint/2010/main" val="2964059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 Individuals and Famili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F58DF3B-232A-75DC-AFA9-9948F0AEE68B}"/>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1059349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 Busines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F78789-1ABE-9FC1-B7EC-5FBD7B8C2A04}"/>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37954027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 Breaker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4" name="Title 1">
            <a:extLst>
              <a:ext uri="{FF2B5EF4-FFF2-40B4-BE49-F238E27FC236}">
                <a16:creationId xmlns:a16="http://schemas.microsoft.com/office/drawing/2014/main" id="{679D8389-7E83-C20D-6283-3A6C4D81C57F}"/>
              </a:ext>
            </a:extLst>
          </p:cNvPr>
          <p:cNvSpPr>
            <a:spLocks noGrp="1"/>
          </p:cNvSpPr>
          <p:nvPr>
            <p:ph type="title"/>
          </p:nvPr>
        </p:nvSpPr>
        <p:spPr>
          <a:xfrm>
            <a:off x="2269954" y="4799667"/>
            <a:ext cx="20500011" cy="6601757"/>
          </a:xfrm>
        </p:spPr>
        <p:txBody>
          <a:bodyPr>
            <a:normAutofit/>
          </a:bodyPr>
          <a:lstStyle>
            <a:lvl1pPr>
              <a:defRPr sz="12000"/>
            </a:lvl1pPr>
          </a:lstStyle>
          <a:p>
            <a:endParaRPr lang="en-US"/>
          </a:p>
        </p:txBody>
      </p:sp>
      <p:sp>
        <p:nvSpPr>
          <p:cNvPr id="7" name="Graphic 5">
            <a:extLst>
              <a:ext uri="{FF2B5EF4-FFF2-40B4-BE49-F238E27FC236}">
                <a16:creationId xmlns:a16="http://schemas.microsoft.com/office/drawing/2014/main" id="{FC5878F6-4612-DB60-928A-2F9D2AF85FAA}"/>
              </a:ext>
            </a:extLst>
          </p:cNvPr>
          <p:cNvSpPr/>
          <p:nvPr userDrawn="1"/>
        </p:nvSpPr>
        <p:spPr>
          <a:xfrm>
            <a:off x="1663917" y="6672323"/>
            <a:ext cx="6377350" cy="371353"/>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chemeClr val="accent4"/>
          </a:solidFill>
          <a:ln w="9525" cap="flat">
            <a:noFill/>
            <a:prstDash val="solid"/>
            <a:miter/>
          </a:ln>
        </p:spPr>
        <p:txBody>
          <a:bodyPr rtlCol="0" anchor="ctr"/>
          <a:lstStyle/>
          <a:p>
            <a:endParaRPr lang="en-US"/>
          </a:p>
        </p:txBody>
      </p:sp>
      <p:sp>
        <p:nvSpPr>
          <p:cNvPr id="8" name="Text Placeholder 19">
            <a:extLst>
              <a:ext uri="{FF2B5EF4-FFF2-40B4-BE49-F238E27FC236}">
                <a16:creationId xmlns:a16="http://schemas.microsoft.com/office/drawing/2014/main" id="{3E49EDA8-0F5A-C458-0F7A-83F46E5D1D13}"/>
              </a:ext>
            </a:extLst>
          </p:cNvPr>
          <p:cNvSpPr>
            <a:spLocks noGrp="1"/>
          </p:cNvSpPr>
          <p:nvPr>
            <p:ph type="body" sz="quarter" idx="13" hasCustomPrompt="1"/>
          </p:nvPr>
        </p:nvSpPr>
        <p:spPr>
          <a:xfrm>
            <a:off x="2269954" y="1882589"/>
            <a:ext cx="21330498" cy="2708530"/>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Tree>
    <p:extLst>
      <p:ext uri="{BB962C8B-B14F-4D97-AF65-F5344CB8AC3E}">
        <p14:creationId xmlns:p14="http://schemas.microsoft.com/office/powerpoint/2010/main" val="1204932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Breaker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5" name="Picture Placeholder 3">
            <a:extLst>
              <a:ext uri="{FF2B5EF4-FFF2-40B4-BE49-F238E27FC236}">
                <a16:creationId xmlns:a16="http://schemas.microsoft.com/office/drawing/2014/main" id="{F737F629-6D9E-F3FE-4724-717EAD950605}"/>
              </a:ext>
            </a:extLst>
          </p:cNvPr>
          <p:cNvPicPr>
            <a:picLocks noChangeAspect="1"/>
          </p:cNvPicPr>
          <p:nvPr userDrawn="1"/>
        </p:nvPicPr>
        <p:blipFill>
          <a:blip r:embed="rId2" cstate="email">
            <a:extLst>
              <a:ext uri="{28A0092B-C50C-407E-A947-70E740481C1C}">
                <a14:useLocalDpi xmlns:a14="http://schemas.microsoft.com/office/drawing/2010/main"/>
              </a:ext>
            </a:extLst>
          </a:blip>
          <a:srcRect l="19452" r="19452"/>
          <a:stretch>
            <a:fillRect/>
          </a:stretch>
        </p:blipFill>
        <p:spPr>
          <a:xfrm>
            <a:off x="637952" y="645043"/>
            <a:ext cx="10030047" cy="12433004"/>
          </a:xfrm>
          <a:prstGeom prst="rect">
            <a:avLst/>
          </a:prstGeom>
        </p:spPr>
      </p:pic>
      <p:sp>
        <p:nvSpPr>
          <p:cNvPr id="9" name="Graphic 5">
            <a:extLst>
              <a:ext uri="{FF2B5EF4-FFF2-40B4-BE49-F238E27FC236}">
                <a16:creationId xmlns:a16="http://schemas.microsoft.com/office/drawing/2014/main" id="{498769A8-BBE2-040C-8316-10109150BCD7}"/>
              </a:ext>
            </a:extLst>
          </p:cNvPr>
          <p:cNvSpPr/>
          <p:nvPr userDrawn="1"/>
        </p:nvSpPr>
        <p:spPr>
          <a:xfrm>
            <a:off x="9445542" y="8219324"/>
            <a:ext cx="6377350" cy="371353"/>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chemeClr val="accent4"/>
          </a:solidFill>
          <a:ln w="9525" cap="flat">
            <a:noFill/>
            <a:prstDash val="solid"/>
            <a:miter/>
          </a:ln>
        </p:spPr>
        <p:txBody>
          <a:bodyPr rtlCol="0" anchor="ctr"/>
          <a:lstStyle/>
          <a:p>
            <a:endParaRPr lang="en-US"/>
          </a:p>
        </p:txBody>
      </p:sp>
      <p:sp>
        <p:nvSpPr>
          <p:cNvPr id="10" name="TextBox 9">
            <a:extLst>
              <a:ext uri="{FF2B5EF4-FFF2-40B4-BE49-F238E27FC236}">
                <a16:creationId xmlns:a16="http://schemas.microsoft.com/office/drawing/2014/main" id="{4205BD54-70D7-0637-8E11-29BB7DE58D40}"/>
              </a:ext>
            </a:extLst>
          </p:cNvPr>
          <p:cNvSpPr txBox="1"/>
          <p:nvPr userDrawn="1"/>
        </p:nvSpPr>
        <p:spPr>
          <a:xfrm>
            <a:off x="11331389" y="10031070"/>
            <a:ext cx="12192000" cy="830997"/>
          </a:xfrm>
          <a:prstGeom prst="rect">
            <a:avLst/>
          </a:prstGeom>
          <a:noFill/>
        </p:spPr>
        <p:txBody>
          <a:bodyPr wrap="square">
            <a:spAutoFit/>
          </a:bodyPr>
          <a:lstStyle/>
          <a:p>
            <a:r>
              <a:rPr lang="en-US" sz="2400"/>
              <a:t>To replace the photo, right click on it, and select ‘change picture’ from file. You can also select a photo, hit the delete button and hit the photo icon and choose an image from file.</a:t>
            </a:r>
          </a:p>
        </p:txBody>
      </p:sp>
      <p:sp>
        <p:nvSpPr>
          <p:cNvPr id="11" name="Title 1">
            <a:extLst>
              <a:ext uri="{FF2B5EF4-FFF2-40B4-BE49-F238E27FC236}">
                <a16:creationId xmlns:a16="http://schemas.microsoft.com/office/drawing/2014/main" id="{ED86AAB1-15C5-4FCE-E6D1-0D88B719E9D9}"/>
              </a:ext>
            </a:extLst>
          </p:cNvPr>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12" name="Text Placeholder 2">
            <a:extLst>
              <a:ext uri="{FF2B5EF4-FFF2-40B4-BE49-F238E27FC236}">
                <a16:creationId xmlns:a16="http://schemas.microsoft.com/office/drawing/2014/main" id="{C48603BD-48FD-5CE9-123A-340E9A15F706}"/>
              </a:ext>
            </a:extLst>
          </p:cNvPr>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Tree>
    <p:extLst>
      <p:ext uri="{BB962C8B-B14F-4D97-AF65-F5344CB8AC3E}">
        <p14:creationId xmlns:p14="http://schemas.microsoft.com/office/powerpoint/2010/main" val="34033888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1_Section Header_no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23247" y="4799667"/>
            <a:ext cx="20500011"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2269954" y="1399244"/>
            <a:ext cx="20453304"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3691597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 Medica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5" name="Picture 4">
            <a:extLst>
              <a:ext uri="{FF2B5EF4-FFF2-40B4-BE49-F238E27FC236}">
                <a16:creationId xmlns:a16="http://schemas.microsoft.com/office/drawing/2014/main" id="{02F02DE1-ED13-F387-299C-7529E4635012}"/>
              </a:ext>
            </a:extLst>
          </p:cNvPr>
          <p:cNvPicPr>
            <a:picLocks noChangeAspect="1"/>
          </p:cNvPicPr>
          <p:nvPr userDrawn="1"/>
        </p:nvPicPr>
        <p:blipFill>
          <a:blip r:embed="rId2"/>
          <a:stretch>
            <a:fillRect/>
          </a:stretch>
        </p:blipFill>
        <p:spPr>
          <a:xfrm>
            <a:off x="0" y="0"/>
            <a:ext cx="11303000" cy="13716000"/>
          </a:xfrm>
          <a:prstGeom prst="rect">
            <a:avLst/>
          </a:prstGeom>
        </p:spPr>
      </p:pic>
    </p:spTree>
    <p:extLst>
      <p:ext uri="{BB962C8B-B14F-4D97-AF65-F5344CB8AC3E}">
        <p14:creationId xmlns:p14="http://schemas.microsoft.com/office/powerpoint/2010/main" val="588875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 Medic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466B15-DA5B-DB75-4F07-E95F14930FF8}"/>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10011546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Header - Custom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5" name="Picture Placeholder 4">
            <a:extLst>
              <a:ext uri="{FF2B5EF4-FFF2-40B4-BE49-F238E27FC236}">
                <a16:creationId xmlns:a16="http://schemas.microsoft.com/office/drawing/2014/main" id="{29F3F244-4834-B4EA-6408-97BF051809C3}"/>
              </a:ext>
            </a:extLst>
          </p:cNvPr>
          <p:cNvSpPr>
            <a:spLocks noGrp="1"/>
          </p:cNvSpPr>
          <p:nvPr>
            <p:ph type="pic" sz="quarter" idx="13"/>
          </p:nvPr>
        </p:nvSpPr>
        <p:spPr>
          <a:xfrm>
            <a:off x="637952" y="645043"/>
            <a:ext cx="10030047" cy="12433004"/>
          </a:xfrm>
          <a:prstGeom prst="rect">
            <a:avLst/>
          </a:prstGeom>
        </p:spPr>
        <p:txBody>
          <a:bodyPr/>
          <a:lstStyle/>
          <a:p>
            <a:endParaRPr lang="en-US"/>
          </a:p>
        </p:txBody>
      </p:sp>
    </p:spTree>
    <p:extLst>
      <p:ext uri="{BB962C8B-B14F-4D97-AF65-F5344CB8AC3E}">
        <p14:creationId xmlns:p14="http://schemas.microsoft.com/office/powerpoint/2010/main" val="36571732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 No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3585642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ccessibility Slide_2">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15DA75F-1473-13B4-DDDF-1EEE312BB769}"/>
              </a:ext>
            </a:extLst>
          </p:cNvPr>
          <p:cNvSpPr txBox="1"/>
          <p:nvPr userDrawn="1"/>
        </p:nvSpPr>
        <p:spPr>
          <a:xfrm>
            <a:off x="1577545" y="2361232"/>
            <a:ext cx="21468335" cy="1754326"/>
          </a:xfrm>
          <a:prstGeom prst="rect">
            <a:avLst/>
          </a:prstGeom>
          <a:noFill/>
        </p:spPr>
        <p:txBody>
          <a:bodyPr wrap="square" rtlCol="0">
            <a:spAutoFit/>
          </a:bodyPr>
          <a:lstStyle/>
          <a:p>
            <a:pPr marL="0" indent="0">
              <a:buNone/>
            </a:pPr>
            <a:r>
              <a:rPr lang="en-US" sz="3600" b="0" i="0">
                <a:solidFill>
                  <a:schemeClr val="tx1"/>
                </a:solidFill>
                <a:effectLst/>
                <a:latin typeface="Calibri" panose="020F0502020204030204" pitchFamily="34" charset="0"/>
                <a:cs typeface="Calibri" panose="020F0502020204030204" pitchFamily="34" charset="0"/>
              </a:rPr>
              <a:t>PowerPoint can transcribe your words as you present and display them on-screen as captions in the same language you are speaking, or as subtitles translated to another language. This can help accommodate individuals in the audience who may be deaf or hard of hearing, or more familiar with another language, respectively.</a:t>
            </a:r>
            <a:endParaRPr lang="en-US" sz="3600">
              <a:solidFill>
                <a:schemeClr val="tx1"/>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544B3D21-5965-DCF8-F226-ADDA7618B125}"/>
              </a:ext>
            </a:extLst>
          </p:cNvPr>
          <p:cNvSpPr txBox="1"/>
          <p:nvPr userDrawn="1"/>
        </p:nvSpPr>
        <p:spPr>
          <a:xfrm>
            <a:off x="1690124" y="763930"/>
            <a:ext cx="20166882" cy="1200329"/>
          </a:xfrm>
          <a:prstGeom prst="rect">
            <a:avLst/>
          </a:prstGeom>
          <a:noFill/>
        </p:spPr>
        <p:txBody>
          <a:bodyPr wrap="square" rtlCol="0">
            <a:spAutoFit/>
          </a:bodyPr>
          <a:lstStyle/>
          <a:p>
            <a:pPr marL="0" indent="0">
              <a:tabLst>
                <a:tab pos="6267450" algn="l"/>
              </a:tabLst>
            </a:pPr>
            <a:r>
              <a:rPr lang="en-US" sz="7200" b="1">
                <a:solidFill>
                  <a:schemeClr val="tx2"/>
                </a:solidFill>
                <a:latin typeface="Calibri" panose="020F0502020204030204" pitchFamily="34" charset="0"/>
                <a:cs typeface="Calibri" panose="020F0502020204030204" pitchFamily="34" charset="0"/>
              </a:rPr>
              <a:t>Guide to PowerPoint accessibility: closed captions</a:t>
            </a:r>
          </a:p>
        </p:txBody>
      </p:sp>
      <p:sp>
        <p:nvSpPr>
          <p:cNvPr id="14" name="Rectangle 13">
            <a:extLst>
              <a:ext uri="{FF2B5EF4-FFF2-40B4-BE49-F238E27FC236}">
                <a16:creationId xmlns:a16="http://schemas.microsoft.com/office/drawing/2014/main" id="{1E0B0920-F9EF-8753-AB6E-7DA81608E698}"/>
              </a:ext>
            </a:extLst>
          </p:cNvPr>
          <p:cNvSpPr/>
          <p:nvPr userDrawn="1"/>
        </p:nvSpPr>
        <p:spPr>
          <a:xfrm>
            <a:off x="23244990" y="12523808"/>
            <a:ext cx="926097" cy="10185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pic>
        <p:nvPicPr>
          <p:cNvPr id="3" name="Picture 2" descr="A screenshot of a computer&#10;&#10;AI-generated content may be incorrect.">
            <a:extLst>
              <a:ext uri="{FF2B5EF4-FFF2-40B4-BE49-F238E27FC236}">
                <a16:creationId xmlns:a16="http://schemas.microsoft.com/office/drawing/2014/main" id="{448AF23F-85B3-E66B-E117-DEFC081AE7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011942" y="4774605"/>
            <a:ext cx="15546824" cy="4283798"/>
          </a:xfrm>
          <a:prstGeom prst="rect">
            <a:avLst/>
          </a:prstGeom>
          <a:ln w="38100">
            <a:solidFill>
              <a:schemeClr val="accent4"/>
            </a:solidFill>
          </a:ln>
        </p:spPr>
      </p:pic>
      <p:grpSp>
        <p:nvGrpSpPr>
          <p:cNvPr id="12" name="Group 11">
            <a:extLst>
              <a:ext uri="{FF2B5EF4-FFF2-40B4-BE49-F238E27FC236}">
                <a16:creationId xmlns:a16="http://schemas.microsoft.com/office/drawing/2014/main" id="{45CE7B4E-C8F0-0FFE-0901-5AFB54F1A98F}"/>
              </a:ext>
            </a:extLst>
          </p:cNvPr>
          <p:cNvGrpSpPr/>
          <p:nvPr userDrawn="1"/>
        </p:nvGrpSpPr>
        <p:grpSpPr>
          <a:xfrm>
            <a:off x="14018822" y="10120667"/>
            <a:ext cx="9478180" cy="1926554"/>
            <a:chOff x="893448" y="4853991"/>
            <a:chExt cx="5389292" cy="1095581"/>
          </a:xfrm>
        </p:grpSpPr>
        <p:pic>
          <p:nvPicPr>
            <p:cNvPr id="5" name="Picture 4" descr="A black and white image&#10;&#10;AI-generated content may be incorrect.">
              <a:extLst>
                <a:ext uri="{FF2B5EF4-FFF2-40B4-BE49-F238E27FC236}">
                  <a16:creationId xmlns:a16="http://schemas.microsoft.com/office/drawing/2014/main" id="{D28A9B67-4B86-DEA8-8E4D-6DBF757744E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93448" y="4853991"/>
              <a:ext cx="5389292" cy="1095581"/>
            </a:xfrm>
            <a:prstGeom prst="rect">
              <a:avLst/>
            </a:prstGeom>
            <a:ln w="38100">
              <a:solidFill>
                <a:schemeClr val="accent4"/>
              </a:solidFill>
            </a:ln>
          </p:spPr>
        </p:pic>
        <p:sp>
          <p:nvSpPr>
            <p:cNvPr id="6" name="Rounded Rectangle 5">
              <a:extLst>
                <a:ext uri="{FF2B5EF4-FFF2-40B4-BE49-F238E27FC236}">
                  <a16:creationId xmlns:a16="http://schemas.microsoft.com/office/drawing/2014/main" id="{E993136C-21D3-B693-2B57-6DCF914C72B0}"/>
                </a:ext>
              </a:extLst>
            </p:cNvPr>
            <p:cNvSpPr/>
            <p:nvPr userDrawn="1"/>
          </p:nvSpPr>
          <p:spPr>
            <a:xfrm>
              <a:off x="1672683" y="5203663"/>
              <a:ext cx="579863" cy="579863"/>
            </a:xfrm>
            <a:prstGeom prst="round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grpSp>
      <p:sp>
        <p:nvSpPr>
          <p:cNvPr id="17" name="TextBox 16">
            <a:extLst>
              <a:ext uri="{FF2B5EF4-FFF2-40B4-BE49-F238E27FC236}">
                <a16:creationId xmlns:a16="http://schemas.microsoft.com/office/drawing/2014/main" id="{63520CDF-E0A0-E5EC-F324-F4B17F362393}"/>
              </a:ext>
            </a:extLst>
          </p:cNvPr>
          <p:cNvSpPr txBox="1"/>
          <p:nvPr userDrawn="1"/>
        </p:nvSpPr>
        <p:spPr>
          <a:xfrm>
            <a:off x="1417504" y="10126980"/>
            <a:ext cx="12003063" cy="1754326"/>
          </a:xfrm>
          <a:prstGeom prst="rect">
            <a:avLst/>
          </a:prstGeom>
          <a:noFill/>
        </p:spPr>
        <p:txBody>
          <a:bodyPr wrap="square" rtlCol="0">
            <a:spAutoFit/>
          </a:bodyPr>
          <a:lstStyle/>
          <a:p>
            <a:pPr algn="l">
              <a:buNone/>
            </a:pPr>
            <a:r>
              <a:rPr lang="en-US" sz="3600" b="0" i="0">
                <a:solidFill>
                  <a:schemeClr val="tx1"/>
                </a:solidFill>
                <a:effectLst/>
                <a:latin typeface="Calibri" panose="020F0502020204030204" pitchFamily="34" charset="0"/>
                <a:cs typeface="Calibri" panose="020F0502020204030204" pitchFamily="34" charset="0"/>
              </a:rPr>
              <a:t>If you're in the middle of giving a presentation and want to turn the feature on or off, click the </a:t>
            </a:r>
            <a:r>
              <a:rPr lang="en-US" sz="3600" b="1" i="0">
                <a:solidFill>
                  <a:schemeClr val="accent1"/>
                </a:solidFill>
                <a:effectLst/>
                <a:latin typeface="Calibri" panose="020F0502020204030204" pitchFamily="34" charset="0"/>
                <a:cs typeface="Calibri" panose="020F0502020204030204" pitchFamily="34" charset="0"/>
              </a:rPr>
              <a:t>CC </a:t>
            </a:r>
            <a:r>
              <a:rPr lang="en-US" sz="3600" b="0" i="0">
                <a:solidFill>
                  <a:schemeClr val="tx1"/>
                </a:solidFill>
                <a:effectLst/>
                <a:latin typeface="Calibri" panose="020F0502020204030204" pitchFamily="34" charset="0"/>
                <a:cs typeface="Calibri" panose="020F0502020204030204" pitchFamily="34" charset="0"/>
              </a:rPr>
              <a:t>button from Slide Show View or Presenter View, on the toolbar below the main slide</a:t>
            </a:r>
            <a:endParaRPr lang="en-US" sz="360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842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0FBA78-1398-CAB4-AEE0-7A95E235D247}"/>
              </a:ext>
            </a:extLst>
          </p:cNvPr>
          <p:cNvPicPr>
            <a:picLocks noChangeAspect="1"/>
          </p:cNvPicPr>
          <p:nvPr userDrawn="1"/>
        </p:nvPicPr>
        <p:blipFill>
          <a:blip r:embed="rId2"/>
          <a:stretch>
            <a:fillRect/>
          </a:stretch>
        </p:blipFill>
        <p:spPr>
          <a:xfrm>
            <a:off x="0" y="0"/>
            <a:ext cx="11747500" cy="13716000"/>
          </a:xfrm>
          <a:prstGeom prst="rect">
            <a:avLst/>
          </a:prstGeom>
        </p:spPr>
      </p:pic>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3808999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Agenda Slide_no phot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23465" y="3899022"/>
            <a:ext cx="15738275"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380059" y="3898410"/>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720299" y="1220212"/>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6916789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 Custom Phot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
        <p:nvSpPr>
          <p:cNvPr id="2" name="Rectangle 1">
            <a:extLst>
              <a:ext uri="{FF2B5EF4-FFF2-40B4-BE49-F238E27FC236}">
                <a16:creationId xmlns:a16="http://schemas.microsoft.com/office/drawing/2014/main" id="{79EF2845-F2AE-0088-9547-FABFEF09A658}"/>
              </a:ext>
            </a:extLst>
          </p:cNvPr>
          <p:cNvSpPr/>
          <p:nvPr userDrawn="1"/>
        </p:nvSpPr>
        <p:spPr>
          <a:xfrm>
            <a:off x="632927" y="635431"/>
            <a:ext cx="10479358" cy="124482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6776F7C6-ACA2-00C1-5D84-321B9FBAAC6C}"/>
              </a:ext>
            </a:extLst>
          </p:cNvPr>
          <p:cNvSpPr>
            <a:spLocks noGrp="1"/>
          </p:cNvSpPr>
          <p:nvPr>
            <p:ph type="pic" sz="quarter" idx="14"/>
          </p:nvPr>
        </p:nvSpPr>
        <p:spPr>
          <a:xfrm>
            <a:off x="632927" y="645043"/>
            <a:ext cx="10479358" cy="12448217"/>
          </a:xfrm>
          <a:prstGeom prst="rect">
            <a:avLst/>
          </a:prstGeom>
        </p:spPr>
        <p:txBody>
          <a:bodyPr/>
          <a:lstStyle/>
          <a:p>
            <a:endParaRPr lang="en-US"/>
          </a:p>
        </p:txBody>
      </p:sp>
    </p:spTree>
    <p:extLst>
      <p:ext uri="{BB962C8B-B14F-4D97-AF65-F5344CB8AC3E}">
        <p14:creationId xmlns:p14="http://schemas.microsoft.com/office/powerpoint/2010/main" val="31112471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9" y="3651250"/>
            <a:ext cx="10508688" cy="8702676"/>
          </a:xfrm>
          <a:prstGeom prst="rect">
            <a:avLst/>
          </a:prstGeom>
        </p:spPr>
        <p:txBody>
          <a:bodyPr/>
          <a:lstStyle>
            <a:lvl1pPr>
              <a:lnSpc>
                <a:spcPct val="110000"/>
              </a:lnSpc>
              <a:spcBef>
                <a:spcPts val="2400"/>
              </a:spcBef>
              <a:defRPr/>
            </a:lvl1pPr>
          </a:lstStyle>
          <a:p>
            <a:pPr lvl="0"/>
            <a:r>
              <a:rPr lang="en-US"/>
              <a:t>Click to edit text styles</a:t>
            </a:r>
          </a:p>
        </p:txBody>
      </p:sp>
      <p:sp>
        <p:nvSpPr>
          <p:cNvPr id="4" name="Content Placeholder 3"/>
          <p:cNvSpPr>
            <a:spLocks noGrp="1"/>
          </p:cNvSpPr>
          <p:nvPr>
            <p:ph sz="half" idx="2" hasCustomPrompt="1"/>
          </p:nvPr>
        </p:nvSpPr>
        <p:spPr>
          <a:xfrm>
            <a:off x="12193587" y="3651250"/>
            <a:ext cx="10516969" cy="8702676"/>
          </a:xfrm>
          <a:prstGeom prst="rect">
            <a:avLst/>
          </a:prstGeom>
        </p:spPr>
        <p:txBody>
          <a:bodyPr/>
          <a:lstStyle>
            <a:lvl1pPr>
              <a:lnSpc>
                <a:spcPct val="110000"/>
              </a:lnSpc>
              <a:spcBef>
                <a:spcPts val="2400"/>
              </a:spcBef>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Tree>
    <p:extLst>
      <p:ext uri="{BB962C8B-B14F-4D97-AF65-F5344CB8AC3E}">
        <p14:creationId xmlns:p14="http://schemas.microsoft.com/office/powerpoint/2010/main" val="15470971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Blo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C70301E-4A39-6415-F387-792084EA7F23}"/>
              </a:ext>
            </a:extLst>
          </p:cNvPr>
          <p:cNvSpPr/>
          <p:nvPr userDrawn="1"/>
        </p:nvSpPr>
        <p:spPr>
          <a:xfrm>
            <a:off x="12363713" y="632353"/>
            <a:ext cx="11388202" cy="12448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671AD71-5560-EB55-0F35-41D0E1035B20}"/>
              </a:ext>
            </a:extLst>
          </p:cNvPr>
          <p:cNvSpPr/>
          <p:nvPr userDrawn="1"/>
        </p:nvSpPr>
        <p:spPr>
          <a:xfrm>
            <a:off x="632927" y="635431"/>
            <a:ext cx="11390533"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3288891"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1" name="Slide Number Placeholder 6">
            <a:extLst>
              <a:ext uri="{FF2B5EF4-FFF2-40B4-BE49-F238E27FC236}">
                <a16:creationId xmlns:a16="http://schemas.microsoft.com/office/drawing/2014/main" id="{897FDA82-6E31-5BC9-63D7-C43B8DB0F323}"/>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45043"/>
            <a:ext cx="11388202" cy="12448217"/>
          </a:xfrm>
          <a:prstGeom prst="rect">
            <a:avLst/>
          </a:prstGeom>
        </p:spPr>
        <p:txBody>
          <a:bodyPr/>
          <a:lstStyle/>
          <a:p>
            <a:endParaRPr lang="en-US"/>
          </a:p>
        </p:txBody>
      </p:sp>
    </p:spTree>
    <p:extLst>
      <p:ext uri="{BB962C8B-B14F-4D97-AF65-F5344CB8AC3E}">
        <p14:creationId xmlns:p14="http://schemas.microsoft.com/office/powerpoint/2010/main" val="16412666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Grid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88891"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32352"/>
            <a:ext cx="6126461" cy="3926541"/>
          </a:xfrm>
          <a:prstGeom prst="rect">
            <a:avLst/>
          </a:prstGeom>
        </p:spPr>
        <p:txBody>
          <a:bodyPr/>
          <a:lstStyle/>
          <a:p>
            <a:endParaRPr lang="en-US"/>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7099641" y="632352"/>
            <a:ext cx="4923819" cy="3926541"/>
          </a:xfrm>
          <a:prstGeom prst="rect">
            <a:avLst/>
          </a:prstGeom>
        </p:spPr>
        <p:txBody>
          <a:bodyPr/>
          <a:lstStyle/>
          <a:p>
            <a:endParaRPr lang="en-US"/>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632927" y="9154028"/>
            <a:ext cx="6126461" cy="3926541"/>
          </a:xfrm>
          <a:prstGeom prst="rect">
            <a:avLst/>
          </a:prstGeom>
        </p:spPr>
        <p:txBody>
          <a:bodyPr/>
          <a:lstStyle/>
          <a:p>
            <a:endParaRPr lang="en-US"/>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7099641" y="9154028"/>
            <a:ext cx="4923819" cy="3926541"/>
          </a:xfrm>
          <a:prstGeom prst="rect">
            <a:avLst/>
          </a:prstGeom>
        </p:spPr>
        <p:txBody>
          <a:bodyPr/>
          <a:lstStyle/>
          <a:p>
            <a:endParaRPr lang="en-US"/>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5896999" y="4868898"/>
            <a:ext cx="6126461" cy="3926541"/>
          </a:xfrm>
          <a:prstGeom prst="rect">
            <a:avLst/>
          </a:prstGeom>
        </p:spPr>
        <p:txBody>
          <a:bodyPr/>
          <a:lstStyle/>
          <a:p>
            <a:endParaRPr lang="en-US"/>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632927" y="4868898"/>
            <a:ext cx="4923819" cy="3926541"/>
          </a:xfrm>
          <a:prstGeom prst="rect">
            <a:avLst/>
          </a:prstGeom>
        </p:spPr>
        <p:txBody>
          <a:bodyPr/>
          <a:lstStyle/>
          <a:p>
            <a:endParaRPr lang="en-US"/>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3846398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Grid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40412"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4041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40412"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12361382" y="632352"/>
            <a:ext cx="6126461" cy="3926541"/>
          </a:xfrm>
          <a:prstGeom prst="rect">
            <a:avLst/>
          </a:prstGeom>
        </p:spPr>
        <p:txBody>
          <a:bodyPr/>
          <a:lstStyle/>
          <a:p>
            <a:endParaRPr lang="en-US"/>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18828096" y="632352"/>
            <a:ext cx="4923819" cy="3926541"/>
          </a:xfrm>
          <a:prstGeom prst="rect">
            <a:avLst/>
          </a:prstGeom>
        </p:spPr>
        <p:txBody>
          <a:bodyPr/>
          <a:lstStyle/>
          <a:p>
            <a:endParaRPr lang="en-US"/>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12361382" y="9154028"/>
            <a:ext cx="6126461" cy="3926541"/>
          </a:xfrm>
          <a:prstGeom prst="rect">
            <a:avLst/>
          </a:prstGeom>
        </p:spPr>
        <p:txBody>
          <a:bodyPr/>
          <a:lstStyle/>
          <a:p>
            <a:endParaRPr lang="en-US"/>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18828096" y="9154028"/>
            <a:ext cx="4923819" cy="3926541"/>
          </a:xfrm>
          <a:prstGeom prst="rect">
            <a:avLst/>
          </a:prstGeom>
        </p:spPr>
        <p:txBody>
          <a:bodyPr/>
          <a:lstStyle/>
          <a:p>
            <a:endParaRPr lang="en-US"/>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17625454" y="4868898"/>
            <a:ext cx="6126461" cy="3926541"/>
          </a:xfrm>
          <a:prstGeom prst="rect">
            <a:avLst/>
          </a:prstGeom>
        </p:spPr>
        <p:txBody>
          <a:bodyPr/>
          <a:lstStyle/>
          <a:p>
            <a:endParaRPr lang="en-US"/>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12361382" y="4868898"/>
            <a:ext cx="4923819" cy="3926541"/>
          </a:xfrm>
          <a:prstGeom prst="rect">
            <a:avLst/>
          </a:prstGeom>
        </p:spPr>
        <p:txBody>
          <a:bodyPr/>
          <a:lstStyle/>
          <a:p>
            <a:endParaRPr lang="en-US"/>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Tree>
    <p:extLst>
      <p:ext uri="{BB962C8B-B14F-4D97-AF65-F5344CB8AC3E}">
        <p14:creationId xmlns:p14="http://schemas.microsoft.com/office/powerpoint/2010/main" val="36597755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2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8" y="3243047"/>
            <a:ext cx="21330497" cy="2350929"/>
          </a:xfrm>
          <a:prstGeom prst="rect">
            <a:avLst/>
          </a:prstGeom>
        </p:spPr>
        <p:txBody>
          <a:bodyPr/>
          <a:lstStyle>
            <a:lvl1pPr>
              <a:lnSpc>
                <a:spcPct val="110000"/>
              </a:lnSpc>
              <a:spcBef>
                <a:spcPts val="2400"/>
              </a:spcBef>
              <a:defRPr>
                <a:solidFill>
                  <a:srgbClr val="676767"/>
                </a:solidFill>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380058" y="6116734"/>
            <a:ext cx="2941637" cy="2940050"/>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057830" y="6116734"/>
            <a:ext cx="2941637" cy="2940050"/>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8735602" y="6116734"/>
            <a:ext cx="2941637" cy="2940050"/>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413374" y="6116734"/>
            <a:ext cx="2941637" cy="2940050"/>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091146" y="6116734"/>
            <a:ext cx="2941637" cy="2940050"/>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19768918" y="6116734"/>
            <a:ext cx="2941637" cy="2940050"/>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38005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38005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057830"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057830"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735602"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735602"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413374"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413374"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091146"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091146"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76891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76891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Tree>
    <p:extLst>
      <p:ext uri="{BB962C8B-B14F-4D97-AF65-F5344CB8AC3E}">
        <p14:creationId xmlns:p14="http://schemas.microsoft.com/office/powerpoint/2010/main" val="5474115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am 1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8" y="3243048"/>
            <a:ext cx="21330497" cy="1646142"/>
          </a:xfrm>
          <a:prstGeom prst="rect">
            <a:avLst/>
          </a:prstGeom>
        </p:spPr>
        <p:txBody>
          <a:bodyPr/>
          <a:lstStyle>
            <a:lvl1pPr>
              <a:lnSpc>
                <a:spcPct val="110000"/>
              </a:lnSpc>
              <a:spcBef>
                <a:spcPts val="2400"/>
              </a:spcBef>
              <a:defRPr>
                <a:solidFill>
                  <a:srgbClr val="676767"/>
                </a:solidFill>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745829" y="4939372"/>
            <a:ext cx="2210095" cy="2208904"/>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423601" y="4939372"/>
            <a:ext cx="2210095" cy="2208904"/>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9101373" y="4939372"/>
            <a:ext cx="2210095" cy="2208904"/>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779145" y="4939372"/>
            <a:ext cx="2210095" cy="2208904"/>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456917" y="4939372"/>
            <a:ext cx="2210095" cy="2208904"/>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20134689" y="4939372"/>
            <a:ext cx="2210095" cy="2208904"/>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51376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51376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191541"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191541"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869313"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869313"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547085"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547085"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224857"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224857"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90262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90262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43" name="Picture Placeholder 5">
            <a:extLst>
              <a:ext uri="{FF2B5EF4-FFF2-40B4-BE49-F238E27FC236}">
                <a16:creationId xmlns:a16="http://schemas.microsoft.com/office/drawing/2014/main" id="{3B68E16D-980A-57A9-7E7D-1FDCD069817B}"/>
              </a:ext>
            </a:extLst>
          </p:cNvPr>
          <p:cNvSpPr>
            <a:spLocks noGrp="1"/>
          </p:cNvSpPr>
          <p:nvPr>
            <p:ph type="pic" sz="quarter" idx="32"/>
          </p:nvPr>
        </p:nvSpPr>
        <p:spPr>
          <a:xfrm>
            <a:off x="1745829" y="8673172"/>
            <a:ext cx="2210095" cy="2208904"/>
          </a:xfrm>
          <a:prstGeom prst="ellipse">
            <a:avLst/>
          </a:prstGeom>
          <a:solidFill>
            <a:schemeClr val="bg2"/>
          </a:solidFill>
        </p:spPr>
        <p:txBody>
          <a:bodyPr/>
          <a:lstStyle/>
          <a:p>
            <a:endParaRPr lang="en-US"/>
          </a:p>
        </p:txBody>
      </p:sp>
      <p:sp>
        <p:nvSpPr>
          <p:cNvPr id="44" name="Picture Placeholder 5">
            <a:extLst>
              <a:ext uri="{FF2B5EF4-FFF2-40B4-BE49-F238E27FC236}">
                <a16:creationId xmlns:a16="http://schemas.microsoft.com/office/drawing/2014/main" id="{43AF3597-28B4-BF98-380A-745908101AD5}"/>
              </a:ext>
            </a:extLst>
          </p:cNvPr>
          <p:cNvSpPr>
            <a:spLocks noGrp="1"/>
          </p:cNvSpPr>
          <p:nvPr>
            <p:ph type="pic" sz="quarter" idx="33"/>
          </p:nvPr>
        </p:nvSpPr>
        <p:spPr>
          <a:xfrm>
            <a:off x="5423601" y="8673172"/>
            <a:ext cx="2210095" cy="2208904"/>
          </a:xfrm>
          <a:prstGeom prst="ellipse">
            <a:avLst/>
          </a:prstGeom>
          <a:solidFill>
            <a:schemeClr val="bg2"/>
          </a:solidFill>
        </p:spPr>
        <p:txBody>
          <a:bodyPr/>
          <a:lstStyle/>
          <a:p>
            <a:endParaRPr lang="en-US"/>
          </a:p>
        </p:txBody>
      </p:sp>
      <p:sp>
        <p:nvSpPr>
          <p:cNvPr id="45" name="Picture Placeholder 5">
            <a:extLst>
              <a:ext uri="{FF2B5EF4-FFF2-40B4-BE49-F238E27FC236}">
                <a16:creationId xmlns:a16="http://schemas.microsoft.com/office/drawing/2014/main" id="{61E63EE9-4C9D-2BEE-C942-415344E618B1}"/>
              </a:ext>
            </a:extLst>
          </p:cNvPr>
          <p:cNvSpPr>
            <a:spLocks noGrp="1"/>
          </p:cNvSpPr>
          <p:nvPr>
            <p:ph type="pic" sz="quarter" idx="34"/>
          </p:nvPr>
        </p:nvSpPr>
        <p:spPr>
          <a:xfrm>
            <a:off x="9101373" y="8673172"/>
            <a:ext cx="2210095" cy="2208904"/>
          </a:xfrm>
          <a:prstGeom prst="ellipse">
            <a:avLst/>
          </a:prstGeom>
          <a:solidFill>
            <a:schemeClr val="bg2"/>
          </a:solidFill>
        </p:spPr>
        <p:txBody>
          <a:bodyPr/>
          <a:lstStyle/>
          <a:p>
            <a:endParaRPr lang="en-US"/>
          </a:p>
        </p:txBody>
      </p:sp>
      <p:sp>
        <p:nvSpPr>
          <p:cNvPr id="46" name="Picture Placeholder 5">
            <a:extLst>
              <a:ext uri="{FF2B5EF4-FFF2-40B4-BE49-F238E27FC236}">
                <a16:creationId xmlns:a16="http://schemas.microsoft.com/office/drawing/2014/main" id="{9EE2E119-10DD-5C2F-6F5C-E7E8B86CA1F3}"/>
              </a:ext>
            </a:extLst>
          </p:cNvPr>
          <p:cNvSpPr>
            <a:spLocks noGrp="1"/>
          </p:cNvSpPr>
          <p:nvPr>
            <p:ph type="pic" sz="quarter" idx="35"/>
          </p:nvPr>
        </p:nvSpPr>
        <p:spPr>
          <a:xfrm>
            <a:off x="12779145" y="8673172"/>
            <a:ext cx="2210095" cy="2208904"/>
          </a:xfrm>
          <a:prstGeom prst="ellipse">
            <a:avLst/>
          </a:prstGeom>
          <a:solidFill>
            <a:schemeClr val="bg2"/>
          </a:solidFill>
        </p:spPr>
        <p:txBody>
          <a:bodyPr/>
          <a:lstStyle/>
          <a:p>
            <a:endParaRPr lang="en-US"/>
          </a:p>
        </p:txBody>
      </p:sp>
      <p:sp>
        <p:nvSpPr>
          <p:cNvPr id="47" name="Picture Placeholder 5">
            <a:extLst>
              <a:ext uri="{FF2B5EF4-FFF2-40B4-BE49-F238E27FC236}">
                <a16:creationId xmlns:a16="http://schemas.microsoft.com/office/drawing/2014/main" id="{DFBD9348-548C-41AC-1ACB-3A379E8D411B}"/>
              </a:ext>
            </a:extLst>
          </p:cNvPr>
          <p:cNvSpPr>
            <a:spLocks noGrp="1"/>
          </p:cNvSpPr>
          <p:nvPr>
            <p:ph type="pic" sz="quarter" idx="36"/>
          </p:nvPr>
        </p:nvSpPr>
        <p:spPr>
          <a:xfrm>
            <a:off x="16456917" y="8673172"/>
            <a:ext cx="2210095" cy="2208904"/>
          </a:xfrm>
          <a:prstGeom prst="ellipse">
            <a:avLst/>
          </a:prstGeom>
          <a:solidFill>
            <a:schemeClr val="bg2"/>
          </a:solidFill>
        </p:spPr>
        <p:txBody>
          <a:bodyPr/>
          <a:lstStyle/>
          <a:p>
            <a:endParaRPr lang="en-US"/>
          </a:p>
        </p:txBody>
      </p:sp>
      <p:sp>
        <p:nvSpPr>
          <p:cNvPr id="48" name="Picture Placeholder 5">
            <a:extLst>
              <a:ext uri="{FF2B5EF4-FFF2-40B4-BE49-F238E27FC236}">
                <a16:creationId xmlns:a16="http://schemas.microsoft.com/office/drawing/2014/main" id="{26DEF94C-D90C-F453-264E-2631315B87F2}"/>
              </a:ext>
            </a:extLst>
          </p:cNvPr>
          <p:cNvSpPr>
            <a:spLocks noGrp="1"/>
          </p:cNvSpPr>
          <p:nvPr>
            <p:ph type="pic" sz="quarter" idx="37"/>
          </p:nvPr>
        </p:nvSpPr>
        <p:spPr>
          <a:xfrm>
            <a:off x="20134689" y="8673172"/>
            <a:ext cx="2210095" cy="2208904"/>
          </a:xfrm>
          <a:prstGeom prst="ellipse">
            <a:avLst/>
          </a:prstGeom>
          <a:solidFill>
            <a:schemeClr val="bg2"/>
          </a:solidFill>
        </p:spPr>
        <p:txBody>
          <a:bodyPr/>
          <a:lstStyle/>
          <a:p>
            <a:endParaRPr lang="en-US"/>
          </a:p>
        </p:txBody>
      </p:sp>
      <p:sp>
        <p:nvSpPr>
          <p:cNvPr id="49" name="Text Placeholder 17">
            <a:extLst>
              <a:ext uri="{FF2B5EF4-FFF2-40B4-BE49-F238E27FC236}">
                <a16:creationId xmlns:a16="http://schemas.microsoft.com/office/drawing/2014/main" id="{8237D124-6479-CF8E-16C0-CC8AB5A8C88E}"/>
              </a:ext>
            </a:extLst>
          </p:cNvPr>
          <p:cNvSpPr>
            <a:spLocks noGrp="1"/>
          </p:cNvSpPr>
          <p:nvPr>
            <p:ph type="body" sz="quarter" idx="38" hasCustomPrompt="1"/>
          </p:nvPr>
        </p:nvSpPr>
        <p:spPr>
          <a:xfrm>
            <a:off x="151376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0" name="Text Placeholder 17">
            <a:extLst>
              <a:ext uri="{FF2B5EF4-FFF2-40B4-BE49-F238E27FC236}">
                <a16:creationId xmlns:a16="http://schemas.microsoft.com/office/drawing/2014/main" id="{862E1582-D587-7F64-36F9-133318EAC911}"/>
              </a:ext>
            </a:extLst>
          </p:cNvPr>
          <p:cNvSpPr>
            <a:spLocks noGrp="1"/>
          </p:cNvSpPr>
          <p:nvPr>
            <p:ph type="body" sz="quarter" idx="39"/>
          </p:nvPr>
        </p:nvSpPr>
        <p:spPr>
          <a:xfrm>
            <a:off x="151376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1" name="Text Placeholder 17">
            <a:extLst>
              <a:ext uri="{FF2B5EF4-FFF2-40B4-BE49-F238E27FC236}">
                <a16:creationId xmlns:a16="http://schemas.microsoft.com/office/drawing/2014/main" id="{878A13D5-254E-9AAF-64FD-8BC39D848C7F}"/>
              </a:ext>
            </a:extLst>
          </p:cNvPr>
          <p:cNvSpPr>
            <a:spLocks noGrp="1"/>
          </p:cNvSpPr>
          <p:nvPr>
            <p:ph type="body" sz="quarter" idx="40" hasCustomPrompt="1"/>
          </p:nvPr>
        </p:nvSpPr>
        <p:spPr>
          <a:xfrm>
            <a:off x="5191541"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2" name="Text Placeholder 17">
            <a:extLst>
              <a:ext uri="{FF2B5EF4-FFF2-40B4-BE49-F238E27FC236}">
                <a16:creationId xmlns:a16="http://schemas.microsoft.com/office/drawing/2014/main" id="{6A0BDA47-FF00-2311-543E-6B52DC99B88F}"/>
              </a:ext>
            </a:extLst>
          </p:cNvPr>
          <p:cNvSpPr>
            <a:spLocks noGrp="1"/>
          </p:cNvSpPr>
          <p:nvPr>
            <p:ph type="body" sz="quarter" idx="41"/>
          </p:nvPr>
        </p:nvSpPr>
        <p:spPr>
          <a:xfrm>
            <a:off x="5191541"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3" name="Text Placeholder 17">
            <a:extLst>
              <a:ext uri="{FF2B5EF4-FFF2-40B4-BE49-F238E27FC236}">
                <a16:creationId xmlns:a16="http://schemas.microsoft.com/office/drawing/2014/main" id="{15009255-F2CE-693F-B51C-A2D4B91FAFC4}"/>
              </a:ext>
            </a:extLst>
          </p:cNvPr>
          <p:cNvSpPr>
            <a:spLocks noGrp="1"/>
          </p:cNvSpPr>
          <p:nvPr>
            <p:ph type="body" sz="quarter" idx="42" hasCustomPrompt="1"/>
          </p:nvPr>
        </p:nvSpPr>
        <p:spPr>
          <a:xfrm>
            <a:off x="8869313"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4" name="Text Placeholder 17">
            <a:extLst>
              <a:ext uri="{FF2B5EF4-FFF2-40B4-BE49-F238E27FC236}">
                <a16:creationId xmlns:a16="http://schemas.microsoft.com/office/drawing/2014/main" id="{99806433-F449-08C0-8994-BDD7E87869A2}"/>
              </a:ext>
            </a:extLst>
          </p:cNvPr>
          <p:cNvSpPr>
            <a:spLocks noGrp="1"/>
          </p:cNvSpPr>
          <p:nvPr>
            <p:ph type="body" sz="quarter" idx="43"/>
          </p:nvPr>
        </p:nvSpPr>
        <p:spPr>
          <a:xfrm>
            <a:off x="8869313"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5" name="Text Placeholder 17">
            <a:extLst>
              <a:ext uri="{FF2B5EF4-FFF2-40B4-BE49-F238E27FC236}">
                <a16:creationId xmlns:a16="http://schemas.microsoft.com/office/drawing/2014/main" id="{DB0B2E03-6FDF-220D-B3DF-7403CBB507F2}"/>
              </a:ext>
            </a:extLst>
          </p:cNvPr>
          <p:cNvSpPr>
            <a:spLocks noGrp="1"/>
          </p:cNvSpPr>
          <p:nvPr>
            <p:ph type="body" sz="quarter" idx="44" hasCustomPrompt="1"/>
          </p:nvPr>
        </p:nvSpPr>
        <p:spPr>
          <a:xfrm>
            <a:off x="12547085"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6" name="Text Placeholder 17">
            <a:extLst>
              <a:ext uri="{FF2B5EF4-FFF2-40B4-BE49-F238E27FC236}">
                <a16:creationId xmlns:a16="http://schemas.microsoft.com/office/drawing/2014/main" id="{A3045698-568E-507D-67E8-DFC7B1811C41}"/>
              </a:ext>
            </a:extLst>
          </p:cNvPr>
          <p:cNvSpPr>
            <a:spLocks noGrp="1"/>
          </p:cNvSpPr>
          <p:nvPr>
            <p:ph type="body" sz="quarter" idx="45"/>
          </p:nvPr>
        </p:nvSpPr>
        <p:spPr>
          <a:xfrm>
            <a:off x="12547085"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7" name="Text Placeholder 17">
            <a:extLst>
              <a:ext uri="{FF2B5EF4-FFF2-40B4-BE49-F238E27FC236}">
                <a16:creationId xmlns:a16="http://schemas.microsoft.com/office/drawing/2014/main" id="{66B34C22-695C-663B-2343-D4D7EC15B22D}"/>
              </a:ext>
            </a:extLst>
          </p:cNvPr>
          <p:cNvSpPr>
            <a:spLocks noGrp="1"/>
          </p:cNvSpPr>
          <p:nvPr>
            <p:ph type="body" sz="quarter" idx="46" hasCustomPrompt="1"/>
          </p:nvPr>
        </p:nvSpPr>
        <p:spPr>
          <a:xfrm>
            <a:off x="16224857"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8" name="Text Placeholder 17">
            <a:extLst>
              <a:ext uri="{FF2B5EF4-FFF2-40B4-BE49-F238E27FC236}">
                <a16:creationId xmlns:a16="http://schemas.microsoft.com/office/drawing/2014/main" id="{A5842C1E-2E7D-3FFB-C5E9-1D1F378736AE}"/>
              </a:ext>
            </a:extLst>
          </p:cNvPr>
          <p:cNvSpPr>
            <a:spLocks noGrp="1"/>
          </p:cNvSpPr>
          <p:nvPr>
            <p:ph type="body" sz="quarter" idx="47"/>
          </p:nvPr>
        </p:nvSpPr>
        <p:spPr>
          <a:xfrm>
            <a:off x="16224857"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9" name="Text Placeholder 17">
            <a:extLst>
              <a:ext uri="{FF2B5EF4-FFF2-40B4-BE49-F238E27FC236}">
                <a16:creationId xmlns:a16="http://schemas.microsoft.com/office/drawing/2014/main" id="{50CAAD79-598E-FA98-B479-D9FC072BCC53}"/>
              </a:ext>
            </a:extLst>
          </p:cNvPr>
          <p:cNvSpPr>
            <a:spLocks noGrp="1"/>
          </p:cNvSpPr>
          <p:nvPr>
            <p:ph type="body" sz="quarter" idx="48" hasCustomPrompt="1"/>
          </p:nvPr>
        </p:nvSpPr>
        <p:spPr>
          <a:xfrm>
            <a:off x="1990262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60" name="Text Placeholder 17">
            <a:extLst>
              <a:ext uri="{FF2B5EF4-FFF2-40B4-BE49-F238E27FC236}">
                <a16:creationId xmlns:a16="http://schemas.microsoft.com/office/drawing/2014/main" id="{D796A178-2536-B2DF-4C49-E488CB2ECA5B}"/>
              </a:ext>
            </a:extLst>
          </p:cNvPr>
          <p:cNvSpPr>
            <a:spLocks noGrp="1"/>
          </p:cNvSpPr>
          <p:nvPr>
            <p:ph type="body" sz="quarter" idx="49"/>
          </p:nvPr>
        </p:nvSpPr>
        <p:spPr>
          <a:xfrm>
            <a:off x="1990262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Tree>
    <p:extLst>
      <p:ext uri="{BB962C8B-B14F-4D97-AF65-F5344CB8AC3E}">
        <p14:creationId xmlns:p14="http://schemas.microsoft.com/office/powerpoint/2010/main" val="623394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5" name="Slide Number Placeholder 4"/>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2475824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cessibility Slide_3">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AF9D7CC-762E-0DD7-0577-5D318A2887B9}"/>
              </a:ext>
            </a:extLst>
          </p:cNvPr>
          <p:cNvSpPr/>
          <p:nvPr userDrawn="1"/>
        </p:nvSpPr>
        <p:spPr>
          <a:xfrm>
            <a:off x="23244990" y="12523808"/>
            <a:ext cx="926097" cy="10185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7" name="TextBox 6">
            <a:extLst>
              <a:ext uri="{FF2B5EF4-FFF2-40B4-BE49-F238E27FC236}">
                <a16:creationId xmlns:a16="http://schemas.microsoft.com/office/drawing/2014/main" id="{BA52457C-9BF2-68FF-7CD7-CF8F35A8B530}"/>
              </a:ext>
            </a:extLst>
          </p:cNvPr>
          <p:cNvSpPr txBox="1"/>
          <p:nvPr userDrawn="1"/>
        </p:nvSpPr>
        <p:spPr>
          <a:xfrm>
            <a:off x="1690493" y="2791715"/>
            <a:ext cx="10395051" cy="9325630"/>
          </a:xfrm>
          <a:prstGeom prst="rect">
            <a:avLst/>
          </a:prstGeom>
          <a:noFill/>
        </p:spPr>
        <p:txBody>
          <a:bodyPr wrap="square" numCol="1">
            <a:spAutoFit/>
          </a:bodyPr>
          <a:lstStyle/>
          <a:p>
            <a:pPr marL="0" indent="0">
              <a:buNone/>
            </a:pPr>
            <a:r>
              <a:rPr lang="en-US" sz="4000" b="1">
                <a:solidFill>
                  <a:schemeClr val="accent2"/>
                </a:solidFill>
                <a:latin typeface="Calibri" panose="020F0502020204030204" pitchFamily="34" charset="0"/>
                <a:cs typeface="Calibri" panose="020F0502020204030204" pitchFamily="34" charset="0"/>
              </a:rPr>
              <a:t>Vision/Neurodiversity: </a:t>
            </a:r>
          </a:p>
          <a:p>
            <a:pPr marL="685800" indent="-685800">
              <a:buFont typeface="Arial" panose="020B0604020202020204" pitchFamily="34" charset="0"/>
              <a:buChar char="•"/>
            </a:pPr>
            <a:r>
              <a:rPr lang="en-US" sz="4000">
                <a:solidFill>
                  <a:schemeClr val="tx1"/>
                </a:solidFill>
                <a:latin typeface="Calibri" panose="020F0502020204030204" pitchFamily="34" charset="0"/>
                <a:cs typeface="Calibri" panose="020F0502020204030204" pitchFamily="34" charset="0"/>
              </a:rPr>
              <a:t>Zoom in on our content by using </a:t>
            </a:r>
            <a:r>
              <a:rPr lang="en-US" sz="2800" b="1">
                <a:solidFill>
                  <a:schemeClr val="tx1"/>
                </a:solidFill>
                <a:latin typeface="Calibri" panose="020F0502020204030204" pitchFamily="34" charset="0"/>
                <a:cs typeface="Calibri" panose="020F0502020204030204" pitchFamily="34" charset="0"/>
              </a:rPr>
              <a:t>+/-</a:t>
            </a:r>
            <a:r>
              <a:rPr lang="en-US" sz="4000">
                <a:solidFill>
                  <a:schemeClr val="tx1"/>
                </a:solidFill>
                <a:latin typeface="Calibri" panose="020F0502020204030204" pitchFamily="34" charset="0"/>
                <a:cs typeface="Calibri" panose="020F0502020204030204" pitchFamily="34" charset="0"/>
              </a:rPr>
              <a:t> on the shared screen, or </a:t>
            </a:r>
            <a:r>
              <a:rPr lang="en-US" sz="4000" b="1">
                <a:solidFill>
                  <a:schemeClr val="accent1"/>
                </a:solidFill>
                <a:latin typeface="Calibri" panose="020F0502020204030204" pitchFamily="34" charset="0"/>
                <a:cs typeface="Calibri" panose="020F0502020204030204" pitchFamily="34" charset="0"/>
              </a:rPr>
              <a:t>CTRL</a:t>
            </a:r>
            <a:r>
              <a:rPr lang="en-US" sz="4000">
                <a:solidFill>
                  <a:schemeClr val="tx1"/>
                </a:solidFill>
                <a:latin typeface="Calibri" panose="020F0502020204030204" pitchFamily="34" charset="0"/>
                <a:cs typeface="Calibri" panose="020F0502020204030204" pitchFamily="34" charset="0"/>
              </a:rPr>
              <a:t> and </a:t>
            </a:r>
            <a:r>
              <a:rPr lang="en-US" sz="4000" b="1" err="1">
                <a:solidFill>
                  <a:schemeClr val="accent1"/>
                </a:solidFill>
                <a:latin typeface="Calibri" panose="020F0502020204030204" pitchFamily="34" charset="0"/>
                <a:cs typeface="Calibri" panose="020F0502020204030204" pitchFamily="34" charset="0"/>
              </a:rPr>
              <a:t>Scrollwheel</a:t>
            </a:r>
            <a:r>
              <a:rPr lang="en-US" sz="4000">
                <a:solidFill>
                  <a:schemeClr val="tx1"/>
                </a:solidFill>
                <a:latin typeface="Calibri" panose="020F0502020204030204" pitchFamily="34" charset="0"/>
                <a:cs typeface="Calibri" panose="020F0502020204030204" pitchFamily="34" charset="0"/>
              </a:rPr>
              <a:t> on your mouse or trackpad (</a:t>
            </a:r>
            <a:r>
              <a:rPr lang="en-US" sz="4000" i="1">
                <a:solidFill>
                  <a:schemeClr val="tx1"/>
                </a:solidFill>
                <a:latin typeface="Calibri" panose="020F0502020204030204" pitchFamily="34" charset="0"/>
                <a:cs typeface="Calibri" panose="020F0502020204030204" pitchFamily="34" charset="0"/>
              </a:rPr>
              <a:t>Windows</a:t>
            </a:r>
            <a:r>
              <a:rPr lang="en-US" sz="4000">
                <a:solidFill>
                  <a:schemeClr val="tx1"/>
                </a:solidFill>
                <a:latin typeface="Calibri" panose="020F0502020204030204" pitchFamily="34" charset="0"/>
                <a:cs typeface="Calibri" panose="020F0502020204030204" pitchFamily="34" charset="0"/>
              </a:rPr>
              <a:t>) / </a:t>
            </a:r>
            <a:r>
              <a:rPr lang="en-US" sz="4000" b="1">
                <a:solidFill>
                  <a:schemeClr val="accent1"/>
                </a:solidFill>
                <a:latin typeface="Calibri" panose="020F0502020204030204" pitchFamily="34" charset="0"/>
                <a:cs typeface="Calibri" panose="020F0502020204030204" pitchFamily="34" charset="0"/>
              </a:rPr>
              <a:t>CMD</a:t>
            </a:r>
            <a:r>
              <a:rPr lang="en-US" sz="4000" b="1">
                <a:solidFill>
                  <a:schemeClr val="tx1"/>
                </a:solidFill>
                <a:latin typeface="Calibri" panose="020F0502020204030204" pitchFamily="34" charset="0"/>
                <a:cs typeface="Calibri" panose="020F0502020204030204" pitchFamily="34" charset="0"/>
              </a:rPr>
              <a:t> </a:t>
            </a:r>
            <a:r>
              <a:rPr lang="en-US" sz="4000">
                <a:solidFill>
                  <a:schemeClr val="tx1"/>
                </a:solidFill>
                <a:latin typeface="Calibri" panose="020F0502020204030204" pitchFamily="34" charset="0"/>
                <a:cs typeface="Calibri" panose="020F0502020204030204" pitchFamily="34" charset="0"/>
              </a:rPr>
              <a:t>and </a:t>
            </a:r>
            <a:r>
              <a:rPr lang="en-US" sz="4000" b="1" err="1">
                <a:solidFill>
                  <a:schemeClr val="accent1"/>
                </a:solidFill>
                <a:latin typeface="Calibri" panose="020F0502020204030204" pitchFamily="34" charset="0"/>
                <a:cs typeface="Calibri" panose="020F0502020204030204" pitchFamily="34" charset="0"/>
              </a:rPr>
              <a:t>Scrollwheel</a:t>
            </a:r>
            <a:r>
              <a:rPr lang="en-US" sz="4000" b="1">
                <a:solidFill>
                  <a:schemeClr val="tx1"/>
                </a:solidFill>
                <a:latin typeface="Calibri" panose="020F0502020204030204" pitchFamily="34" charset="0"/>
                <a:cs typeface="Calibri" panose="020F0502020204030204" pitchFamily="34" charset="0"/>
              </a:rPr>
              <a:t> </a:t>
            </a:r>
            <a:r>
              <a:rPr lang="en-US" sz="4000">
                <a:solidFill>
                  <a:schemeClr val="tx1"/>
                </a:solidFill>
                <a:latin typeface="Calibri" panose="020F0502020204030204" pitchFamily="34" charset="0"/>
                <a:cs typeface="Calibri" panose="020F0502020204030204" pitchFamily="34" charset="0"/>
              </a:rPr>
              <a:t>on your mouse or trackpad (</a:t>
            </a:r>
            <a:r>
              <a:rPr lang="en-US" sz="4000" i="1">
                <a:solidFill>
                  <a:schemeClr val="tx1"/>
                </a:solidFill>
                <a:latin typeface="Calibri" panose="020F0502020204030204" pitchFamily="34" charset="0"/>
                <a:cs typeface="Calibri" panose="020F0502020204030204" pitchFamily="34" charset="0"/>
              </a:rPr>
              <a:t>Mac</a:t>
            </a:r>
            <a:r>
              <a:rPr lang="en-US" sz="4000">
                <a:solidFill>
                  <a:schemeClr val="tx1"/>
                </a:solidFill>
                <a:latin typeface="Calibri" panose="020F0502020204030204" pitchFamily="34" charset="0"/>
                <a:cs typeface="Calibri" panose="020F0502020204030204" pitchFamily="34" charset="0"/>
              </a:rPr>
              <a:t>), or </a:t>
            </a:r>
            <a:r>
              <a:rPr lang="en-US" sz="4000" b="1">
                <a:solidFill>
                  <a:schemeClr val="accent1"/>
                </a:solidFill>
                <a:latin typeface="Calibri" panose="020F0502020204030204" pitchFamily="34" charset="0"/>
                <a:cs typeface="Calibri" panose="020F0502020204030204" pitchFamily="34" charset="0"/>
              </a:rPr>
              <a:t>pinch/expand</a:t>
            </a:r>
            <a:r>
              <a:rPr lang="en-US" sz="4000" b="1">
                <a:solidFill>
                  <a:schemeClr val="tx1"/>
                </a:solidFill>
                <a:latin typeface="Calibri" panose="020F0502020204030204" pitchFamily="34" charset="0"/>
                <a:cs typeface="Calibri" panose="020F0502020204030204" pitchFamily="34" charset="0"/>
              </a:rPr>
              <a:t> </a:t>
            </a:r>
            <a:r>
              <a:rPr lang="en-US" sz="4000">
                <a:solidFill>
                  <a:schemeClr val="tx1"/>
                </a:solidFill>
                <a:latin typeface="Calibri" panose="020F0502020204030204" pitchFamily="34" charset="0"/>
                <a:cs typeface="Calibri" panose="020F0502020204030204" pitchFamily="34" charset="0"/>
              </a:rPr>
              <a:t>(</a:t>
            </a:r>
            <a:r>
              <a:rPr lang="en-US" sz="4000" i="1">
                <a:solidFill>
                  <a:schemeClr val="tx1"/>
                </a:solidFill>
                <a:latin typeface="Calibri" panose="020F0502020204030204" pitchFamily="34" charset="0"/>
                <a:cs typeface="Calibri" panose="020F0502020204030204" pitchFamily="34" charset="0"/>
              </a:rPr>
              <a:t>Android or iOS</a:t>
            </a:r>
            <a:r>
              <a:rPr lang="en-US" sz="4000">
                <a:solidFill>
                  <a:schemeClr val="tx1"/>
                </a:solidFill>
                <a:latin typeface="Calibri" panose="020F0502020204030204" pitchFamily="34" charset="0"/>
                <a:cs typeface="Calibri" panose="020F0502020204030204" pitchFamily="34" charset="0"/>
              </a:rPr>
              <a:t>)</a:t>
            </a:r>
          </a:p>
          <a:p>
            <a:pPr marL="0" indent="0">
              <a:buNone/>
            </a:pPr>
            <a:r>
              <a:rPr lang="en-US" sz="4000" b="1">
                <a:solidFill>
                  <a:schemeClr val="accent2"/>
                </a:solidFill>
                <a:latin typeface="Calibri" panose="020F0502020204030204" pitchFamily="34" charset="0"/>
                <a:cs typeface="Calibri" panose="020F0502020204030204" pitchFamily="34" charset="0"/>
              </a:rPr>
              <a:t>Hearing: </a:t>
            </a:r>
          </a:p>
          <a:p>
            <a:pPr marL="685800" indent="-685800">
              <a:buFont typeface="Arial" panose="020B0604020202020204" pitchFamily="34" charset="0"/>
              <a:buChar char="•"/>
            </a:pPr>
            <a:r>
              <a:rPr lang="en-US" sz="4000">
                <a:solidFill>
                  <a:schemeClr val="tx1"/>
                </a:solidFill>
                <a:latin typeface="Calibri" panose="020F0502020204030204" pitchFamily="34" charset="0"/>
                <a:cs typeface="Calibri" panose="020F0502020204030204" pitchFamily="34" charset="0"/>
              </a:rPr>
              <a:t>Consider using Teams </a:t>
            </a:r>
            <a:r>
              <a:rPr lang="en-US" sz="4000" b="1">
                <a:solidFill>
                  <a:schemeClr val="accent1"/>
                </a:solidFill>
                <a:latin typeface="Calibri" panose="020F0502020204030204" pitchFamily="34" charset="0"/>
                <a:cs typeface="Calibri" panose="020F0502020204030204" pitchFamily="34" charset="0"/>
              </a:rPr>
              <a:t>Live Captions </a:t>
            </a:r>
            <a:r>
              <a:rPr lang="en-US" sz="4000">
                <a:solidFill>
                  <a:schemeClr val="tx1"/>
                </a:solidFill>
                <a:latin typeface="Calibri" panose="020F0502020204030204" pitchFamily="34" charset="0"/>
                <a:cs typeface="Calibri" panose="020F0502020204030204" pitchFamily="34" charset="0"/>
              </a:rPr>
              <a:t>capabilities</a:t>
            </a:r>
          </a:p>
          <a:p>
            <a:pPr marL="685800" indent="-685800">
              <a:buFont typeface="Arial" panose="020B0604020202020204" pitchFamily="34" charset="0"/>
              <a:buChar char="•"/>
            </a:pPr>
            <a:r>
              <a:rPr lang="en-US" sz="4000">
                <a:solidFill>
                  <a:schemeClr val="tx1"/>
                </a:solidFill>
                <a:latin typeface="Calibri" panose="020F0502020204030204" pitchFamily="34" charset="0"/>
                <a:cs typeface="Calibri" panose="020F0502020204030204" pitchFamily="34" charset="0"/>
              </a:rPr>
              <a:t>Pin speaker video if needed to read lips (hover over the speaker video, click </a:t>
            </a:r>
            <a:r>
              <a:rPr lang="en-US" sz="4000" b="1">
                <a:solidFill>
                  <a:schemeClr val="accent1"/>
                </a:solidFill>
                <a:latin typeface="Calibri" panose="020F0502020204030204" pitchFamily="34" charset="0"/>
                <a:cs typeface="Calibri" panose="020F0502020204030204" pitchFamily="34" charset="0"/>
              </a:rPr>
              <a:t>ellipsis (…)</a:t>
            </a:r>
            <a:r>
              <a:rPr lang="en-US" sz="4000">
                <a:solidFill>
                  <a:schemeClr val="tx1"/>
                </a:solidFill>
                <a:latin typeface="Calibri" panose="020F0502020204030204" pitchFamily="34" charset="0"/>
                <a:cs typeface="Calibri" panose="020F0502020204030204" pitchFamily="34" charset="0"/>
              </a:rPr>
              <a:t>, click </a:t>
            </a:r>
            <a:r>
              <a:rPr lang="en-US" sz="4000" b="1">
                <a:solidFill>
                  <a:schemeClr val="accent1"/>
                </a:solidFill>
                <a:latin typeface="Calibri" panose="020F0502020204030204" pitchFamily="34" charset="0"/>
                <a:cs typeface="Calibri" panose="020F0502020204030204" pitchFamily="34" charset="0"/>
              </a:rPr>
              <a:t>Pin for me</a:t>
            </a:r>
            <a:r>
              <a:rPr lang="en-US" sz="4000">
                <a:solidFill>
                  <a:schemeClr val="tx1"/>
                </a:solidFill>
                <a:latin typeface="Calibri" panose="020F0502020204030204" pitchFamily="34" charset="0"/>
                <a:cs typeface="Calibri" panose="020F0502020204030204" pitchFamily="34" charset="0"/>
              </a:rPr>
              <a:t>.</a:t>
            </a:r>
          </a:p>
          <a:p>
            <a:pPr marL="0" indent="0">
              <a:buNone/>
            </a:pPr>
            <a:r>
              <a:rPr lang="en-US" sz="4000" b="1">
                <a:solidFill>
                  <a:schemeClr val="accent2"/>
                </a:solidFill>
                <a:latin typeface="Calibri" panose="020F0502020204030204" pitchFamily="34" charset="0"/>
                <a:cs typeface="Calibri" panose="020F0502020204030204" pitchFamily="34" charset="0"/>
              </a:rPr>
              <a:t>Other: </a:t>
            </a:r>
          </a:p>
          <a:p>
            <a:pPr marL="685800" indent="-685800">
              <a:buFont typeface="Arial" panose="020B0604020202020204" pitchFamily="34" charset="0"/>
              <a:buChar char="•"/>
            </a:pPr>
            <a:r>
              <a:rPr lang="en-US" sz="4000">
                <a:solidFill>
                  <a:schemeClr val="tx1"/>
                </a:solidFill>
                <a:latin typeface="Calibri" panose="020F0502020204030204" pitchFamily="34" charset="0"/>
                <a:cs typeface="Calibri" panose="020F0502020204030204" pitchFamily="34" charset="0"/>
              </a:rPr>
              <a:t>Please comment suggestions in the chat if comfortable.</a:t>
            </a:r>
          </a:p>
        </p:txBody>
      </p:sp>
      <p:sp>
        <p:nvSpPr>
          <p:cNvPr id="13" name="TextBox 12">
            <a:extLst>
              <a:ext uri="{FF2B5EF4-FFF2-40B4-BE49-F238E27FC236}">
                <a16:creationId xmlns:a16="http://schemas.microsoft.com/office/drawing/2014/main" id="{544B3D21-5965-DCF8-F226-ADDA7618B125}"/>
              </a:ext>
            </a:extLst>
          </p:cNvPr>
          <p:cNvSpPr txBox="1"/>
          <p:nvPr userDrawn="1"/>
        </p:nvSpPr>
        <p:spPr>
          <a:xfrm>
            <a:off x="1690123" y="763930"/>
            <a:ext cx="20559315" cy="1200329"/>
          </a:xfrm>
          <a:prstGeom prst="rect">
            <a:avLst/>
          </a:prstGeom>
          <a:noFill/>
        </p:spPr>
        <p:txBody>
          <a:bodyPr wrap="square" rtlCol="0">
            <a:spAutoFit/>
          </a:bodyPr>
          <a:lstStyle/>
          <a:p>
            <a:pPr marL="0" indent="0">
              <a:tabLst>
                <a:tab pos="6267450" algn="l"/>
              </a:tabLst>
            </a:pPr>
            <a:r>
              <a:rPr lang="en-US" sz="7200" b="1">
                <a:solidFill>
                  <a:schemeClr val="tx2"/>
                </a:solidFill>
                <a:latin typeface="Calibri" panose="020F0502020204030204" pitchFamily="34" charset="0"/>
                <a:cs typeface="Calibri" panose="020F0502020204030204" pitchFamily="34" charset="0"/>
              </a:rPr>
              <a:t>Online meeting accessibility tips for Teams meetings</a:t>
            </a:r>
          </a:p>
        </p:txBody>
      </p:sp>
      <p:grpSp>
        <p:nvGrpSpPr>
          <p:cNvPr id="2" name="Group 1">
            <a:extLst>
              <a:ext uri="{FF2B5EF4-FFF2-40B4-BE49-F238E27FC236}">
                <a16:creationId xmlns:a16="http://schemas.microsoft.com/office/drawing/2014/main" id="{9E17D864-463C-2976-8112-A0DF84405DB1}"/>
              </a:ext>
            </a:extLst>
          </p:cNvPr>
          <p:cNvGrpSpPr/>
          <p:nvPr userDrawn="1"/>
        </p:nvGrpSpPr>
        <p:grpSpPr>
          <a:xfrm>
            <a:off x="12709683" y="3641018"/>
            <a:ext cx="10708406" cy="5087208"/>
            <a:chOff x="5927355" y="1269087"/>
            <a:chExt cx="5353506" cy="2543604"/>
          </a:xfrm>
        </p:grpSpPr>
        <p:pic>
          <p:nvPicPr>
            <p:cNvPr id="6" name="Picture 5" descr="A screenshot of a computer&#10;&#10;AI-generated content may be incorrect.">
              <a:extLst>
                <a:ext uri="{FF2B5EF4-FFF2-40B4-BE49-F238E27FC236}">
                  <a16:creationId xmlns:a16="http://schemas.microsoft.com/office/drawing/2014/main" id="{FCC70774-BB8A-AC2E-D5E2-AECE24F39C1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27355" y="1269087"/>
              <a:ext cx="5353506" cy="2543604"/>
            </a:xfrm>
            <a:prstGeom prst="rect">
              <a:avLst/>
            </a:prstGeom>
            <a:ln w="38100">
              <a:solidFill>
                <a:schemeClr val="accent4"/>
              </a:solidFill>
            </a:ln>
          </p:spPr>
        </p:pic>
        <p:sp>
          <p:nvSpPr>
            <p:cNvPr id="12" name="Rounded Rectangle 11">
              <a:extLst>
                <a:ext uri="{FF2B5EF4-FFF2-40B4-BE49-F238E27FC236}">
                  <a16:creationId xmlns:a16="http://schemas.microsoft.com/office/drawing/2014/main" id="{CF066312-CADC-203D-13F1-5783ADDF02F1}"/>
                </a:ext>
              </a:extLst>
            </p:cNvPr>
            <p:cNvSpPr/>
            <p:nvPr/>
          </p:nvSpPr>
          <p:spPr>
            <a:xfrm>
              <a:off x="9321282" y="1319941"/>
              <a:ext cx="485191" cy="527521"/>
            </a:xfrm>
            <a:prstGeom prst="round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grpSp>
      <p:sp>
        <p:nvSpPr>
          <p:cNvPr id="14" name="TextBox 13">
            <a:extLst>
              <a:ext uri="{FF2B5EF4-FFF2-40B4-BE49-F238E27FC236}">
                <a16:creationId xmlns:a16="http://schemas.microsoft.com/office/drawing/2014/main" id="{59571B47-E418-1D9A-47F7-C42EC9A57249}"/>
              </a:ext>
            </a:extLst>
          </p:cNvPr>
          <p:cNvSpPr txBox="1"/>
          <p:nvPr userDrawn="1"/>
        </p:nvSpPr>
        <p:spPr>
          <a:xfrm>
            <a:off x="12687506" y="9071191"/>
            <a:ext cx="10088953" cy="2308324"/>
          </a:xfrm>
          <a:prstGeom prst="rect">
            <a:avLst/>
          </a:prstGeom>
          <a:noFill/>
        </p:spPr>
        <p:txBody>
          <a:bodyPr wrap="square" rtlCol="0">
            <a:spAutoFit/>
          </a:bodyPr>
          <a:lstStyle/>
          <a:p>
            <a:pPr algn="l">
              <a:buClr>
                <a:schemeClr val="tx2"/>
              </a:buClr>
            </a:pPr>
            <a:r>
              <a:rPr lang="en-US" sz="3600" b="1">
                <a:solidFill>
                  <a:schemeClr val="accent2"/>
                </a:solidFill>
                <a:latin typeface="Calibri" panose="020F0502020204030204" pitchFamily="34" charset="0"/>
                <a:cs typeface="Calibri" panose="020F0502020204030204" pitchFamily="34" charset="0"/>
              </a:rPr>
              <a:t>Turn on live captions in Teams:</a:t>
            </a:r>
          </a:p>
          <a:p>
            <a:pPr marL="800100" indent="-457200" algn="l">
              <a:buClr>
                <a:schemeClr val="tx2"/>
              </a:buClr>
              <a:buFont typeface="Arial" panose="020B0604020202020204" pitchFamily="34" charset="0"/>
              <a:buChar char="•"/>
            </a:pPr>
            <a:r>
              <a:rPr lang="en-US" sz="3600">
                <a:solidFill>
                  <a:schemeClr val="tx1"/>
                </a:solidFill>
                <a:latin typeface="Calibri" panose="020F0502020204030204" pitchFamily="34" charset="0"/>
                <a:cs typeface="Calibri" panose="020F0502020204030204" pitchFamily="34" charset="0"/>
              </a:rPr>
              <a:t>Select the </a:t>
            </a:r>
            <a:r>
              <a:rPr lang="en-US" sz="3600" b="1">
                <a:solidFill>
                  <a:schemeClr val="accent1"/>
                </a:solidFill>
                <a:latin typeface="Calibri" panose="020F0502020204030204" pitchFamily="34" charset="0"/>
                <a:cs typeface="Calibri" panose="020F0502020204030204" pitchFamily="34" charset="0"/>
              </a:rPr>
              <a:t>More</a:t>
            </a:r>
            <a:r>
              <a:rPr lang="en-US" sz="3600">
                <a:solidFill>
                  <a:schemeClr val="tx1"/>
                </a:solidFill>
                <a:latin typeface="Calibri" panose="020F0502020204030204" pitchFamily="34" charset="0"/>
                <a:cs typeface="Calibri" panose="020F0502020204030204" pitchFamily="34" charset="0"/>
              </a:rPr>
              <a:t> menu button</a:t>
            </a:r>
          </a:p>
          <a:p>
            <a:pPr marL="800100" indent="-457200" algn="l">
              <a:buClr>
                <a:schemeClr val="tx2"/>
              </a:buClr>
              <a:buFont typeface="Arial" panose="020B0604020202020204" pitchFamily="34" charset="0"/>
              <a:buChar char="•"/>
            </a:pPr>
            <a:r>
              <a:rPr lang="en-US" sz="3600">
                <a:solidFill>
                  <a:schemeClr val="tx1"/>
                </a:solidFill>
                <a:latin typeface="Calibri" panose="020F0502020204030204" pitchFamily="34" charset="0"/>
                <a:cs typeface="Calibri" panose="020F0502020204030204" pitchFamily="34" charset="0"/>
              </a:rPr>
              <a:t>Select </a:t>
            </a:r>
            <a:r>
              <a:rPr lang="en-US" sz="3600" b="1">
                <a:solidFill>
                  <a:schemeClr val="accent1"/>
                </a:solidFill>
                <a:latin typeface="Calibri" panose="020F0502020204030204" pitchFamily="34" charset="0"/>
                <a:cs typeface="Calibri" panose="020F0502020204030204" pitchFamily="34" charset="0"/>
              </a:rPr>
              <a:t>Language and speech </a:t>
            </a:r>
          </a:p>
          <a:p>
            <a:pPr marL="800100" indent="-457200" algn="l">
              <a:buClr>
                <a:schemeClr val="tx2"/>
              </a:buClr>
              <a:buFont typeface="Arial" panose="020B0604020202020204" pitchFamily="34" charset="0"/>
              <a:buChar char="•"/>
            </a:pPr>
            <a:r>
              <a:rPr lang="en-US" sz="3600">
                <a:solidFill>
                  <a:schemeClr val="tx1"/>
                </a:solidFill>
                <a:latin typeface="Calibri" panose="020F0502020204030204" pitchFamily="34" charset="0"/>
                <a:cs typeface="Calibri" panose="020F0502020204030204" pitchFamily="34" charset="0"/>
              </a:rPr>
              <a:t>Select </a:t>
            </a:r>
            <a:r>
              <a:rPr lang="en-US" sz="3600" b="1">
                <a:solidFill>
                  <a:schemeClr val="accent1"/>
                </a:solidFill>
                <a:latin typeface="Calibri" panose="020F0502020204030204" pitchFamily="34" charset="0"/>
                <a:cs typeface="Calibri" panose="020F0502020204030204" pitchFamily="34" charset="0"/>
              </a:rPr>
              <a:t>Turn on live captions </a:t>
            </a:r>
          </a:p>
        </p:txBody>
      </p:sp>
    </p:spTree>
    <p:extLst>
      <p:ext uri="{BB962C8B-B14F-4D97-AF65-F5344CB8AC3E}">
        <p14:creationId xmlns:p14="http://schemas.microsoft.com/office/powerpoint/2010/main" val="3972406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2A1055-845A-D14A-971D-E1FB772C0617}" type="slidenum">
              <a:rPr lang="en-US" smtClean="0"/>
              <a:t>‹#›</a:t>
            </a:fld>
            <a:endParaRPr lang="en-US"/>
          </a:p>
        </p:txBody>
      </p:sp>
    </p:spTree>
    <p:extLst>
      <p:ext uri="{BB962C8B-B14F-4D97-AF65-F5344CB8AC3E}">
        <p14:creationId xmlns:p14="http://schemas.microsoft.com/office/powerpoint/2010/main" val="26496678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scussion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4275D6-F269-D7CE-5CE4-09BFF15A72A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0907153"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Discussion</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3" name="Graphic 5">
            <a:extLst>
              <a:ext uri="{FF2B5EF4-FFF2-40B4-BE49-F238E27FC236}">
                <a16:creationId xmlns:a16="http://schemas.microsoft.com/office/drawing/2014/main" id="{1B244CA9-EF5E-AEFA-B0ED-64CC66F0FC3D}"/>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4186144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20971D3-EBBE-CD45-02CE-6EDBED9FC94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1358238"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Questions?</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4" name="Graphic 5">
            <a:extLst>
              <a:ext uri="{FF2B5EF4-FFF2-40B4-BE49-F238E27FC236}">
                <a16:creationId xmlns:a16="http://schemas.microsoft.com/office/drawing/2014/main" id="{AD4F78DC-6096-E7DA-B647-51F09DD790FC}"/>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0623795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58CEBD-0BD5-BF8E-6BD6-461C321E081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9153468"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Appendix</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4" name="Graphic 5">
            <a:extLst>
              <a:ext uri="{FF2B5EF4-FFF2-40B4-BE49-F238E27FC236}">
                <a16:creationId xmlns:a16="http://schemas.microsoft.com/office/drawing/2014/main" id="{102F0BB9-5CBC-67CD-D0BA-25157514D7F0}"/>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8391337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C335BC2-BFCD-192E-20D7-419ACE835FA0}"/>
              </a:ext>
            </a:extLst>
          </p:cNvPr>
          <p:cNvSpPr/>
          <p:nvPr userDrawn="1"/>
        </p:nvSpPr>
        <p:spPr>
          <a:xfrm>
            <a:off x="12363713" y="632353"/>
            <a:ext cx="11388202" cy="12448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C9291F-613C-50D9-C629-94F745424A43}"/>
              </a:ext>
            </a:extLst>
          </p:cNvPr>
          <p:cNvSpPr/>
          <p:nvPr userDrawn="1"/>
        </p:nvSpPr>
        <p:spPr>
          <a:xfrm>
            <a:off x="632927" y="635431"/>
            <a:ext cx="11390533" cy="124482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C76DE0B-D1DD-D1DB-F947-27C9B45EE7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41993" y="4975961"/>
            <a:ext cx="7772400" cy="3693268"/>
          </a:xfrm>
          <a:prstGeom prst="rect">
            <a:avLst/>
          </a:prstGeom>
        </p:spPr>
      </p:pic>
      <p:sp>
        <p:nvSpPr>
          <p:cNvPr id="14" name="TextBox 13">
            <a:extLst>
              <a:ext uri="{FF2B5EF4-FFF2-40B4-BE49-F238E27FC236}">
                <a16:creationId xmlns:a16="http://schemas.microsoft.com/office/drawing/2014/main" id="{0A7A1E75-EB2D-E775-30A8-E82457F238BB}"/>
              </a:ext>
            </a:extLst>
          </p:cNvPr>
          <p:cNvSpPr txBox="1"/>
          <p:nvPr userDrawn="1"/>
        </p:nvSpPr>
        <p:spPr>
          <a:xfrm>
            <a:off x="14101874" y="4975961"/>
            <a:ext cx="6364243" cy="4180888"/>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Thank</a:t>
            </a:r>
            <a:br>
              <a:rPr lang="en-US" sz="16400" b="1" cap="all" baseline="0">
                <a:solidFill>
                  <a:schemeClr val="bg1"/>
                </a:solidFill>
                <a:latin typeface="Calibri" panose="020F0502020204030204" pitchFamily="34" charset="0"/>
                <a:cs typeface="Calibri" panose="020F0502020204030204" pitchFamily="34" charset="0"/>
              </a:rPr>
            </a:br>
            <a:r>
              <a:rPr lang="en-US" sz="16400" b="1" cap="all" baseline="0">
                <a:solidFill>
                  <a:schemeClr val="bg1"/>
                </a:solidFill>
                <a:latin typeface="Calibri" panose="020F0502020204030204" pitchFamily="34" charset="0"/>
                <a:cs typeface="Calibri" panose="020F0502020204030204" pitchFamily="34" charset="0"/>
              </a:rPr>
              <a:t>you</a:t>
            </a:r>
          </a:p>
        </p:txBody>
      </p:sp>
    </p:spTree>
    <p:extLst>
      <p:ext uri="{BB962C8B-B14F-4D97-AF65-F5344CB8AC3E}">
        <p14:creationId xmlns:p14="http://schemas.microsoft.com/office/powerpoint/2010/main" val="34744860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 Photo 1">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BF038B-E279-CA4B-2888-97ABB60FAA49}"/>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15" name="TextBox 14">
            <a:extLst>
              <a:ext uri="{FF2B5EF4-FFF2-40B4-BE49-F238E27FC236}">
                <a16:creationId xmlns:a16="http://schemas.microsoft.com/office/drawing/2014/main" id="{0B64A1D8-DDAE-5BF6-D717-71C91E6B4214}"/>
              </a:ext>
            </a:extLst>
          </p:cNvPr>
          <p:cNvSpPr txBox="1"/>
          <p:nvPr userDrawn="1"/>
        </p:nvSpPr>
        <p:spPr>
          <a:xfrm>
            <a:off x="7424845" y="12308676"/>
            <a:ext cx="9537483" cy="7694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200" b="0">
                <a:solidFill>
                  <a:srgbClr val="333333"/>
                </a:solidFill>
                <a:effectLst/>
                <a:latin typeface="+mj-lt"/>
                <a:ea typeface="Times New Roman" panose="02020603050405020304" pitchFamily="18" charset="0"/>
                <a:cs typeface="Times New Roman" panose="02020603050405020304" pitchFamily="18" charset="0"/>
              </a:rPr>
              <a:t>A nonprofit independent licensee of the Blue Cross Blue Shield Association</a:t>
            </a:r>
            <a:endParaRPr lang="en-US" sz="2200" b="0">
              <a:effectLst/>
              <a:latin typeface="+mj-lt"/>
              <a:ea typeface="Calibri" panose="020F0502020204030204" pitchFamily="34" charset="0"/>
              <a:cs typeface="Times New Roman" panose="02020603050405020304" pitchFamily="18" charset="0"/>
            </a:endParaRPr>
          </a:p>
          <a:p>
            <a:endParaRPr lang="en-US" sz="2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12072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 Photo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597D84-40B5-B9E9-DCD2-C366AEE82AEC}"/>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4EDD0C60-BCCB-D288-EB1E-5EF6A4F1A7AE}"/>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4905602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 Photo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C54A21-4CBE-BAA7-4976-361FB5F92F20}"/>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451D2676-39D5-1A1B-2E42-4F31C7CDE8EC}"/>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2724981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 Photo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210AAC-1613-A09C-5E74-43B05770CD6A}"/>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30E57962-B1F9-7060-DB59-3F8E67591129}"/>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7561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 Photo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2375BF-6E64-7218-03F7-C9CE0DC8EB45}"/>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A1D3D5BA-AC25-1241-C516-A6AD0DEF24EB}"/>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4257767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Photo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597D84-40B5-B9E9-DCD2-C366AEE82AEC}"/>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sp>
        <p:nvSpPr>
          <p:cNvPr id="6" name="TextBox 5">
            <a:extLst>
              <a:ext uri="{FF2B5EF4-FFF2-40B4-BE49-F238E27FC236}">
                <a16:creationId xmlns:a16="http://schemas.microsoft.com/office/drawing/2014/main" id="{4EDD0C60-BCCB-D288-EB1E-5EF6A4F1A7AE}"/>
              </a:ext>
            </a:extLst>
          </p:cNvPr>
          <p:cNvSpPr txBox="1"/>
          <p:nvPr userDrawn="1"/>
        </p:nvSpPr>
        <p:spPr>
          <a:xfrm>
            <a:off x="10123949" y="12416253"/>
            <a:ext cx="184731" cy="430887"/>
          </a:xfrm>
          <a:prstGeom prst="rect">
            <a:avLst/>
          </a:prstGeom>
          <a:noFill/>
        </p:spPr>
        <p:txBody>
          <a:bodyPr wrap="none" rtlCol="0">
            <a:spAutoFit/>
          </a:bodyPr>
          <a:lstStyle/>
          <a:p>
            <a:endParaRPr lang="en-US" sz="2200">
              <a:solidFill>
                <a:schemeClr val="bg1"/>
              </a:solidFill>
              <a:latin typeface="Arial" panose="020B0604020202020204" pitchFamily="34" charset="0"/>
              <a:cs typeface="Arial" panose="020B0604020202020204" pitchFamily="34" charset="0"/>
            </a:endParaRPr>
          </a:p>
        </p:txBody>
      </p:sp>
      <p:pic>
        <p:nvPicPr>
          <p:cNvPr id="11" name="Picture 10" descr="Graphical user interface, application, logo, company name&#10;&#10;Description automatically generated">
            <a:extLst>
              <a:ext uri="{FF2B5EF4-FFF2-40B4-BE49-F238E27FC236}">
                <a16:creationId xmlns:a16="http://schemas.microsoft.com/office/drawing/2014/main" id="{B2D7C0E6-88FB-45BA-B6D2-FD62EAC5843B}"/>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42561505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 Photo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224473-09EE-A29F-C8B0-CD44590C3D16}"/>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BA498F21-7191-279F-70DD-5E9352CE60C1}"/>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4145218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 Photo 7">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2FFEDEA-C204-58CF-2A05-F52E97831335}"/>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0" name="Picture 9">
            <a:extLst>
              <a:ext uri="{FF2B5EF4-FFF2-40B4-BE49-F238E27FC236}">
                <a16:creationId xmlns:a16="http://schemas.microsoft.com/office/drawing/2014/main" id="{8858B714-7497-4A8D-97A6-5F69DCC8008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56176" y="9810635"/>
            <a:ext cx="4480811" cy="2129179"/>
          </a:xfrm>
          <a:prstGeom prst="rect">
            <a:avLst/>
          </a:prstGeom>
          <a:effectLst>
            <a:outerShdw blurRad="254000" dist="38100" dir="5400000" algn="ctr" rotWithShape="0">
              <a:srgbClr val="000000">
                <a:alpha val="50000"/>
              </a:srgbClr>
            </a:outerShdw>
          </a:effectLst>
        </p:spPr>
      </p:pic>
      <p:sp>
        <p:nvSpPr>
          <p:cNvPr id="6" name="TextBox 5">
            <a:extLst>
              <a:ext uri="{FF2B5EF4-FFF2-40B4-BE49-F238E27FC236}">
                <a16:creationId xmlns:a16="http://schemas.microsoft.com/office/drawing/2014/main" id="{E3959C2E-9732-ACEB-D5F7-8DF0B14D79B9}"/>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5483913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 Custom Photo Color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3B99B3-5885-6EE8-6F3C-40B9498F5056}"/>
              </a:ext>
            </a:extLst>
          </p:cNvPr>
          <p:cNvPicPr>
            <a:picLocks noChangeAspect="1"/>
          </p:cNvPicPr>
          <p:nvPr userDrawn="1"/>
        </p:nvPicPr>
        <p:blipFill>
          <a:blip r:embed="rId2"/>
          <a:stretch>
            <a:fillRect/>
          </a:stretch>
        </p:blipFill>
        <p:spPr>
          <a:xfrm>
            <a:off x="-1" y="0"/>
            <a:ext cx="24387175" cy="13717786"/>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accent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tx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sp>
        <p:nvSpPr>
          <p:cNvPr id="9" name="TextBox 8">
            <a:extLst>
              <a:ext uri="{FF2B5EF4-FFF2-40B4-BE49-F238E27FC236}">
                <a16:creationId xmlns:a16="http://schemas.microsoft.com/office/drawing/2014/main" id="{F6A1487D-D05C-F5B0-32C8-64B0C73A4CCC}"/>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pic>
        <p:nvPicPr>
          <p:cNvPr id="13" name="Picture 12">
            <a:extLst>
              <a:ext uri="{FF2B5EF4-FFF2-40B4-BE49-F238E27FC236}">
                <a16:creationId xmlns:a16="http://schemas.microsoft.com/office/drawing/2014/main" id="{1B8FC5B8-E1F2-919A-D04A-04673A1CC2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043191" y="9801804"/>
            <a:ext cx="4480811" cy="2128068"/>
          </a:xfrm>
          <a:prstGeom prst="rect">
            <a:avLst/>
          </a:prstGeom>
        </p:spPr>
      </p:pic>
    </p:spTree>
    <p:extLst>
      <p:ext uri="{BB962C8B-B14F-4D97-AF65-F5344CB8AC3E}">
        <p14:creationId xmlns:p14="http://schemas.microsoft.com/office/powerpoint/2010/main" val="9215209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 Patter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E1C376-A876-863D-3C77-FFEC85AE62A1}"/>
              </a:ext>
            </a:extLst>
          </p:cNvPr>
          <p:cNvSpPr/>
          <p:nvPr userDrawn="1"/>
        </p:nvSpPr>
        <p:spPr>
          <a:xfrm>
            <a:off x="637952" y="645043"/>
            <a:ext cx="23136448"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pic>
        <p:nvPicPr>
          <p:cNvPr id="12" name="Picture 11">
            <a:extLst>
              <a:ext uri="{FF2B5EF4-FFF2-40B4-BE49-F238E27FC236}">
                <a16:creationId xmlns:a16="http://schemas.microsoft.com/office/drawing/2014/main" id="{90C1464C-AB16-54F3-86E3-F3E1C6C55E6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056176" y="9830090"/>
            <a:ext cx="4480811" cy="2129179"/>
          </a:xfrm>
          <a:prstGeom prst="rect">
            <a:avLst/>
          </a:prstGeom>
        </p:spPr>
      </p:pic>
    </p:spTree>
    <p:extLst>
      <p:ext uri="{BB962C8B-B14F-4D97-AF65-F5344CB8AC3E}">
        <p14:creationId xmlns:p14="http://schemas.microsoft.com/office/powerpoint/2010/main" val="14266769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OneMinuteReminder">
    <p:spTree>
      <p:nvGrpSpPr>
        <p:cNvPr id="1" name=""/>
        <p:cNvGrpSpPr/>
        <p:nvPr/>
      </p:nvGrpSpPr>
      <p:grpSpPr>
        <a:xfrm>
          <a:off x="0" y="0"/>
          <a:ext cx="0" cy="0"/>
          <a:chOff x="0" y="0"/>
          <a:chExt cx="0" cy="0"/>
        </a:xfrm>
      </p:grpSpPr>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pic>
        <p:nvPicPr>
          <p:cNvPr id="4" name="Picture 3">
            <a:extLst>
              <a:ext uri="{FF2B5EF4-FFF2-40B4-BE49-F238E27FC236}">
                <a16:creationId xmlns:a16="http://schemas.microsoft.com/office/drawing/2014/main" id="{5C2D61C4-0886-78EA-25FF-B423FFBBEE81}"/>
              </a:ext>
            </a:extLst>
          </p:cNvPr>
          <p:cNvPicPr>
            <a:picLocks noChangeAspect="1"/>
          </p:cNvPicPr>
          <p:nvPr userDrawn="1"/>
        </p:nvPicPr>
        <p:blipFill>
          <a:blip r:embed="rId2"/>
          <a:stretch>
            <a:fillRect/>
          </a:stretch>
        </p:blipFill>
        <p:spPr>
          <a:xfrm>
            <a:off x="-1" y="0"/>
            <a:ext cx="24387175" cy="13717786"/>
          </a:xfrm>
          <a:prstGeom prst="rect">
            <a:avLst/>
          </a:prstGeom>
        </p:spPr>
      </p:pic>
      <p:sp>
        <p:nvSpPr>
          <p:cNvPr id="6" name="Slide Number Placeholder 6">
            <a:extLst>
              <a:ext uri="{FF2B5EF4-FFF2-40B4-BE49-F238E27FC236}">
                <a16:creationId xmlns:a16="http://schemas.microsoft.com/office/drawing/2014/main" id="{722479DF-7F9C-228F-EC48-4A9EAD25A5F9}"/>
              </a:ext>
            </a:extLst>
          </p:cNvPr>
          <p:cNvSpPr txBox="1">
            <a:spLocks/>
          </p:cNvSpPr>
          <p:nvPr userDrawn="1"/>
        </p:nvSpPr>
        <p:spPr>
          <a:xfrm>
            <a:off x="22406732" y="12251759"/>
            <a:ext cx="1243584" cy="730250"/>
          </a:xfrm>
          <a:prstGeom prst="rect">
            <a:avLst/>
          </a:prstGeom>
        </p:spPr>
        <p:txBody>
          <a:bodyPr vert="horz" lIns="91440" tIns="45720" rIns="91440" bIns="45720" rtlCol="0" anchor="ctr"/>
          <a:lstStyle>
            <a:defPPr>
              <a:defRPr lang="en-US"/>
            </a:defPPr>
            <a:lvl1pPr marL="0" algn="ctr" defTabSz="457200" rtl="0" eaLnBrk="1" latinLnBrk="0" hangingPunct="1">
              <a:defRPr sz="2400" kern="1200">
                <a:solidFill>
                  <a:schemeClr val="bg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82A1055-845A-D14A-971D-E1FB772C0617}" type="slidenum">
              <a:rPr lang="en-US" smtClean="0"/>
              <a:pPr/>
              <a:t>‹#›</a:t>
            </a:fld>
            <a:endParaRPr lang="en-US"/>
          </a:p>
        </p:txBody>
      </p:sp>
      <p:sp>
        <p:nvSpPr>
          <p:cNvPr id="7" name="TextBox 6">
            <a:extLst>
              <a:ext uri="{FF2B5EF4-FFF2-40B4-BE49-F238E27FC236}">
                <a16:creationId xmlns:a16="http://schemas.microsoft.com/office/drawing/2014/main" id="{14A9946C-6CE8-A88C-5C15-E61C65EF481E}"/>
              </a:ext>
            </a:extLst>
          </p:cNvPr>
          <p:cNvSpPr txBox="1"/>
          <p:nvPr userDrawn="1"/>
        </p:nvSpPr>
        <p:spPr>
          <a:xfrm>
            <a:off x="2937069" y="6555159"/>
            <a:ext cx="18181580" cy="1821076"/>
          </a:xfrm>
          <a:prstGeom prst="rect">
            <a:avLst/>
          </a:prstGeom>
          <a:noFill/>
        </p:spPr>
        <p:txBody>
          <a:bodyPr wrap="none" rtlCol="0">
            <a:spAutoFit/>
          </a:bodyPr>
          <a:lstStyle/>
          <a:p>
            <a:pPr>
              <a:lnSpc>
                <a:spcPct val="80000"/>
              </a:lnSpc>
            </a:pPr>
            <a:r>
              <a:rPr lang="en-US" sz="13700" b="1" cap="all" baseline="0">
                <a:solidFill>
                  <a:srgbClr val="007DC5"/>
                </a:solidFill>
                <a:latin typeface="Calibri" panose="020F0502020204030204" pitchFamily="34" charset="0"/>
                <a:cs typeface="Calibri" panose="020F0502020204030204" pitchFamily="34" charset="0"/>
              </a:rPr>
              <a:t>One Minute Reminder</a:t>
            </a:r>
          </a:p>
        </p:txBody>
      </p:sp>
      <p:sp>
        <p:nvSpPr>
          <p:cNvPr id="8" name="Graphic 5">
            <a:extLst>
              <a:ext uri="{FF2B5EF4-FFF2-40B4-BE49-F238E27FC236}">
                <a16:creationId xmlns:a16="http://schemas.microsoft.com/office/drawing/2014/main" id="{4020D6F8-8D14-BFF2-D37A-D822B509EB8F}"/>
              </a:ext>
            </a:extLst>
          </p:cNvPr>
          <p:cNvSpPr/>
          <p:nvPr userDrawn="1"/>
        </p:nvSpPr>
        <p:spPr>
          <a:xfrm>
            <a:off x="2937069" y="819552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E96C24"/>
          </a:solidFill>
          <a:ln w="9525" cap="flat">
            <a:noFill/>
            <a:prstDash val="solid"/>
            <a:miter/>
          </a:ln>
        </p:spPr>
        <p:txBody>
          <a:bodyPr rtlCol="0" anchor="ctr"/>
          <a:lstStyle/>
          <a:p>
            <a:endParaRPr lang="en-US" sz="1600"/>
          </a:p>
        </p:txBody>
      </p:sp>
      <p:pic>
        <p:nvPicPr>
          <p:cNvPr id="9" name="Picture 8" descr="Logo&#10;&#10;Description automatically generated">
            <a:extLst>
              <a:ext uri="{FF2B5EF4-FFF2-40B4-BE49-F238E27FC236}">
                <a16:creationId xmlns:a16="http://schemas.microsoft.com/office/drawing/2014/main" id="{717712CF-D03E-10D5-1E03-B22094B0D437}"/>
              </a:ext>
            </a:extLst>
          </p:cNvPr>
          <p:cNvPicPr>
            <a:picLocks noChangeAspect="1"/>
          </p:cNvPicPr>
          <p:nvPr userDrawn="1"/>
        </p:nvPicPr>
        <p:blipFill>
          <a:blip r:embed="rId3"/>
          <a:stretch>
            <a:fillRect/>
          </a:stretch>
        </p:blipFill>
        <p:spPr>
          <a:xfrm>
            <a:off x="2937069" y="4780951"/>
            <a:ext cx="3627127" cy="954026"/>
          </a:xfrm>
          <a:prstGeom prst="rect">
            <a:avLst/>
          </a:prstGeom>
        </p:spPr>
      </p:pic>
      <p:sp>
        <p:nvSpPr>
          <p:cNvPr id="11" name="TextBox 10">
            <a:extLst>
              <a:ext uri="{FF2B5EF4-FFF2-40B4-BE49-F238E27FC236}">
                <a16:creationId xmlns:a16="http://schemas.microsoft.com/office/drawing/2014/main" id="{74543556-2A96-8A0A-AF4F-CF7CEF324000}"/>
              </a:ext>
            </a:extLst>
          </p:cNvPr>
          <p:cNvSpPr txBox="1"/>
          <p:nvPr userDrawn="1"/>
        </p:nvSpPr>
        <p:spPr>
          <a:xfrm>
            <a:off x="10123949" y="1241625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0188156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9DC983-3EBC-7995-D164-48C55611D1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245093" y="12244042"/>
            <a:ext cx="3175384" cy="952616"/>
          </a:xfrm>
          <a:prstGeom prst="rect">
            <a:avLst/>
          </a:prstGeom>
        </p:spPr>
      </p:pic>
      <p:pic>
        <p:nvPicPr>
          <p:cNvPr id="5" name="Picture 4">
            <a:extLst>
              <a:ext uri="{FF2B5EF4-FFF2-40B4-BE49-F238E27FC236}">
                <a16:creationId xmlns:a16="http://schemas.microsoft.com/office/drawing/2014/main" id="{876E627E-EF2B-F250-B908-FB66D2ABE37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592506" y="12255676"/>
            <a:ext cx="445914" cy="955532"/>
          </a:xfrm>
          <a:prstGeom prst="rect">
            <a:avLst/>
          </a:prstGeom>
        </p:spPr>
      </p:pic>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21" name="TextBox 20">
            <a:extLst>
              <a:ext uri="{FF2B5EF4-FFF2-40B4-BE49-F238E27FC236}">
                <a16:creationId xmlns:a16="http://schemas.microsoft.com/office/drawing/2014/main" id="{E009A918-423D-6F14-87C4-C2C0670FD092}"/>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7315041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 Low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245093" y="12244042"/>
            <a:ext cx="3175384" cy="952616"/>
          </a:xfrm>
          <a:prstGeom prst="rect">
            <a:avLst/>
          </a:prstGeom>
        </p:spPr>
      </p:pic>
      <p:pic>
        <p:nvPicPr>
          <p:cNvPr id="17" name="Picture 16">
            <a:extLst>
              <a:ext uri="{FF2B5EF4-FFF2-40B4-BE49-F238E27FC236}">
                <a16:creationId xmlns:a16="http://schemas.microsoft.com/office/drawing/2014/main" id="{2FDEBC48-78FD-3C94-929D-C70572237AA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592506" y="12255676"/>
            <a:ext cx="445914" cy="955532"/>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21" name="TextBox 20">
            <a:extLst>
              <a:ext uri="{FF2B5EF4-FFF2-40B4-BE49-F238E27FC236}">
                <a16:creationId xmlns:a16="http://schemas.microsoft.com/office/drawing/2014/main" id="{E009A918-423D-6F14-87C4-C2C0670FD092}"/>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4211105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 Upp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80058" y="1596906"/>
            <a:ext cx="18450992" cy="1646141"/>
          </a:xfrm>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13" name="Picture 12">
            <a:extLst>
              <a:ext uri="{FF2B5EF4-FFF2-40B4-BE49-F238E27FC236}">
                <a16:creationId xmlns:a16="http://schemas.microsoft.com/office/drawing/2014/main" id="{6F5DAABB-6D8F-4F7B-0E5F-D7549F10A5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969051" y="696783"/>
            <a:ext cx="3842214" cy="1152666"/>
          </a:xfrm>
          <a:prstGeom prst="rect">
            <a:avLst/>
          </a:prstGeom>
        </p:spPr>
      </p:pic>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18450992"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4" name="TextBox 3">
            <a:extLst>
              <a:ext uri="{FF2B5EF4-FFF2-40B4-BE49-F238E27FC236}">
                <a16:creationId xmlns:a16="http://schemas.microsoft.com/office/drawing/2014/main" id="{D2AC5A6A-96D5-A75B-268B-8F0934B80EAE}"/>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5910210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 EBB Upper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80058" y="1596906"/>
            <a:ext cx="18450992" cy="1646141"/>
          </a:xfrm>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18450992"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4" name="TextBox 3">
            <a:extLst>
              <a:ext uri="{FF2B5EF4-FFF2-40B4-BE49-F238E27FC236}">
                <a16:creationId xmlns:a16="http://schemas.microsoft.com/office/drawing/2014/main" id="{D2AC5A6A-96D5-A75B-268B-8F0934B80EAE}"/>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pic>
        <p:nvPicPr>
          <p:cNvPr id="9" name="Picture 8">
            <a:extLst>
              <a:ext uri="{FF2B5EF4-FFF2-40B4-BE49-F238E27FC236}">
                <a16:creationId xmlns:a16="http://schemas.microsoft.com/office/drawing/2014/main" id="{72772A9A-D954-4397-AF59-A483486747D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831050" y="1210366"/>
            <a:ext cx="4123090" cy="773080"/>
          </a:xfrm>
          <a:prstGeom prst="rect">
            <a:avLst/>
          </a:prstGeom>
        </p:spPr>
      </p:pic>
    </p:spTree>
    <p:extLst>
      <p:ext uri="{BB962C8B-B14F-4D97-AF65-F5344CB8AC3E}">
        <p14:creationId xmlns:p14="http://schemas.microsoft.com/office/powerpoint/2010/main" val="30802554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7736304" y="12289502"/>
            <a:ext cx="5084950" cy="953429"/>
          </a:xfrm>
          <a:prstGeom prst="rect">
            <a:avLst/>
          </a:prstGeom>
        </p:spPr>
      </p:pic>
      <p:sp>
        <p:nvSpPr>
          <p:cNvPr id="8" name="TextBox 7">
            <a:extLst>
              <a:ext uri="{FF2B5EF4-FFF2-40B4-BE49-F238E27FC236}">
                <a16:creationId xmlns:a16="http://schemas.microsoft.com/office/drawing/2014/main" id="{3CA01D6E-B94E-3DA2-0C87-4971D4724818}"/>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512040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 Photo 3">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C54A21-4CBE-BAA7-4976-361FB5F92F20}"/>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8" name="Picture 7" descr="Graphical user interface, application, logo, company name&#10;&#10;Description automatically generated">
            <a:extLst>
              <a:ext uri="{FF2B5EF4-FFF2-40B4-BE49-F238E27FC236}">
                <a16:creationId xmlns:a16="http://schemas.microsoft.com/office/drawing/2014/main" id="{9E236F79-662F-44D3-9BA3-8EAFBD1CAD5C}"/>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28125455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 No Logo">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1380058" y="3292475"/>
            <a:ext cx="21330498" cy="8702676"/>
          </a:xfrm>
          <a:prstGeom prst="rect">
            <a:avLst/>
          </a:prstGeom>
        </p:spPr>
        <p:txBody>
          <a:bodyPr>
            <a:normAutofit/>
          </a:bodyPr>
          <a:lstStyle>
            <a:lvl1pPr>
              <a:lnSpc>
                <a:spcPct val="110000"/>
              </a:lnSpc>
              <a:spcBef>
                <a:spcPts val="2400"/>
              </a:spcBef>
              <a:defRPr sz="30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4" name="TextBox 3">
            <a:extLst>
              <a:ext uri="{FF2B5EF4-FFF2-40B4-BE49-F238E27FC236}">
                <a16:creationId xmlns:a16="http://schemas.microsoft.com/office/drawing/2014/main" id="{8FB8706E-DEFB-D703-8736-02CC1BFC8586}"/>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3603845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Bleed Photo With Content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644577" y="637083"/>
            <a:ext cx="23107338" cy="12434340"/>
          </a:xfrm>
          <a:prstGeom prst="rect">
            <a:avLst/>
          </a:prstGeom>
        </p:spPr>
        <p:txBody>
          <a:bodyPr/>
          <a:lstStyle/>
          <a:p>
            <a:endParaRPr lang="en-US"/>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bg1"/>
                </a:solidFill>
              </a:defRPr>
            </a:lvl1pPr>
          </a:lstStyle>
          <a:p>
            <a:r>
              <a:rPr lang="en-US"/>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bg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bg1"/>
                </a:solidFill>
              </a:defRPr>
            </a:lvl1pPr>
          </a:lstStyle>
          <a:p>
            <a:pPr lvl="0"/>
            <a:r>
              <a:rPr lang="en-US"/>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4" name="Text Placeholder 11">
            <a:extLst>
              <a:ext uri="{FF2B5EF4-FFF2-40B4-BE49-F238E27FC236}">
                <a16:creationId xmlns:a16="http://schemas.microsoft.com/office/drawing/2014/main" id="{6AC2B0C4-6A95-6FB7-85DE-986BE1541BF3}"/>
              </a:ext>
            </a:extLst>
          </p:cNvPr>
          <p:cNvSpPr>
            <a:spLocks noGrp="1"/>
          </p:cNvSpPr>
          <p:nvPr>
            <p:ph type="body" sz="quarter" idx="14" hasCustomPrompt="1"/>
          </p:nvPr>
        </p:nvSpPr>
        <p:spPr>
          <a:xfrm>
            <a:off x="9638505" y="12448424"/>
            <a:ext cx="5110162" cy="431800"/>
          </a:xfrm>
          <a:prstGeom prst="rect">
            <a:avLst/>
          </a:prstGeom>
          <a:effectLst>
            <a:outerShdw blurRad="254000" dist="38100" dir="2700000" algn="tl" rotWithShape="0">
              <a:prstClr val="black">
                <a:alpha val="50000"/>
              </a:prstClr>
            </a:outerShdw>
          </a:effectLst>
        </p:spPr>
        <p:txBody>
          <a:bodyPr>
            <a:normAutofit/>
          </a:bodyPr>
          <a:lstStyle>
            <a:lvl1pPr algn="ctr">
              <a:defRPr sz="2230">
                <a:solidFill>
                  <a:schemeClr val="bg1"/>
                </a:solidFill>
              </a:defRPr>
            </a:lvl1pPr>
          </a:lstStyle>
          <a:p>
            <a:pPr lvl="0"/>
            <a:r>
              <a:rPr lang="en-US"/>
              <a:t>Confidential – Do Not Distribute</a:t>
            </a:r>
          </a:p>
        </p:txBody>
      </p:sp>
    </p:spTree>
    <p:extLst>
      <p:ext uri="{BB962C8B-B14F-4D97-AF65-F5344CB8AC3E}">
        <p14:creationId xmlns:p14="http://schemas.microsoft.com/office/powerpoint/2010/main" val="33790640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ull Bleed Photo With Content L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0294655-A4AF-BE78-5FAC-D03593FFEB6B}"/>
              </a:ext>
            </a:extLst>
          </p:cNvPr>
          <p:cNvSpPr/>
          <p:nvPr userDrawn="1"/>
        </p:nvSpPr>
        <p:spPr>
          <a:xfrm>
            <a:off x="635260" y="644577"/>
            <a:ext cx="23116655" cy="124268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5">
            <a:extLst>
              <a:ext uri="{FF2B5EF4-FFF2-40B4-BE49-F238E27FC236}">
                <a16:creationId xmlns:a16="http://schemas.microsoft.com/office/drawing/2014/main" id="{D919AB0A-C05D-7E99-69D2-CF58AB887DBF}"/>
              </a:ext>
            </a:extLst>
          </p:cNvPr>
          <p:cNvSpPr>
            <a:spLocks noGrp="1"/>
          </p:cNvSpPr>
          <p:nvPr>
            <p:ph type="pic" sz="quarter" idx="10"/>
          </p:nvPr>
        </p:nvSpPr>
        <p:spPr>
          <a:xfrm>
            <a:off x="644577" y="637083"/>
            <a:ext cx="23107338" cy="12434340"/>
          </a:xfrm>
          <a:prstGeom prst="rect">
            <a:avLst/>
          </a:prstGeom>
        </p:spPr>
        <p:txBody>
          <a:bodyPr/>
          <a:lstStyle/>
          <a:p>
            <a:endParaRPr lang="en-US"/>
          </a:p>
        </p:txBody>
      </p:sp>
      <p:sp>
        <p:nvSpPr>
          <p:cNvPr id="2" name="Title 1"/>
          <p:cNvSpPr>
            <a:spLocks noGrp="1"/>
          </p:cNvSpPr>
          <p:nvPr>
            <p:ph type="title" hasCustomPrompt="1"/>
          </p:nvPr>
        </p:nvSpPr>
        <p:spPr>
          <a:xfrm>
            <a:off x="2430734" y="3946405"/>
            <a:ext cx="16657366" cy="2482970"/>
          </a:xfrm>
        </p:spPr>
        <p:txBody>
          <a:bodyPr>
            <a:noAutofit/>
          </a:bodyPr>
          <a:lstStyle>
            <a:lvl1pPr>
              <a:lnSpc>
                <a:spcPct val="80000"/>
              </a:lnSpc>
              <a:defRPr sz="9600">
                <a:solidFill>
                  <a:schemeClr val="accent1"/>
                </a:solidFill>
              </a:defRPr>
            </a:lvl1pPr>
          </a:lstStyle>
          <a:p>
            <a:r>
              <a:rPr lang="en-US"/>
              <a:t>Callout Text or Quote</a:t>
            </a:r>
          </a:p>
        </p:txBody>
      </p:sp>
      <p:sp>
        <p:nvSpPr>
          <p:cNvPr id="3" name="Content Placeholder 2"/>
          <p:cNvSpPr>
            <a:spLocks noGrp="1"/>
          </p:cNvSpPr>
          <p:nvPr>
            <p:ph idx="1" hasCustomPrompt="1"/>
          </p:nvPr>
        </p:nvSpPr>
        <p:spPr>
          <a:xfrm>
            <a:off x="2430734" y="6858000"/>
            <a:ext cx="16657366" cy="4972049"/>
          </a:xfrm>
          <a:prstGeom prst="rect">
            <a:avLst/>
          </a:prstGeom>
        </p:spPr>
        <p:txBody>
          <a:bodyPr>
            <a:normAutofit/>
          </a:bodyPr>
          <a:lstStyle>
            <a:lvl1pPr>
              <a:defRPr sz="4800">
                <a:solidFill>
                  <a:schemeClr val="tx1"/>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2430734" y="2920880"/>
            <a:ext cx="16657366" cy="968375"/>
          </a:xfrm>
          <a:prstGeom prst="rect">
            <a:avLst/>
          </a:prstGeom>
        </p:spPr>
        <p:txBody>
          <a:bodyPr anchor="b">
            <a:normAutofit/>
          </a:bodyPr>
          <a:lstStyle>
            <a:lvl1pPr>
              <a:defRPr sz="3000" cap="all" spc="1000" baseline="0">
                <a:solidFill>
                  <a:schemeClr val="tx1"/>
                </a:solidFill>
              </a:defRPr>
            </a:lvl1pPr>
          </a:lstStyle>
          <a:p>
            <a:pPr lvl="0"/>
            <a:r>
              <a:rPr lang="en-US"/>
              <a:t>Click to edit text styles</a:t>
            </a:r>
          </a:p>
        </p:txBody>
      </p:sp>
      <p:sp>
        <p:nvSpPr>
          <p:cNvPr id="10" name="Slide Number Placeholder 6">
            <a:extLst>
              <a:ext uri="{FF2B5EF4-FFF2-40B4-BE49-F238E27FC236}">
                <a16:creationId xmlns:a16="http://schemas.microsoft.com/office/drawing/2014/main" id="{F12F1695-D633-4155-4235-6B6B2CE1D08C}"/>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a:p>
        </p:txBody>
      </p:sp>
      <p:sp>
        <p:nvSpPr>
          <p:cNvPr id="4" name="Text Placeholder 11">
            <a:extLst>
              <a:ext uri="{FF2B5EF4-FFF2-40B4-BE49-F238E27FC236}">
                <a16:creationId xmlns:a16="http://schemas.microsoft.com/office/drawing/2014/main" id="{543A6589-7C65-21DE-6448-7E44266F3F3A}"/>
              </a:ext>
            </a:extLst>
          </p:cNvPr>
          <p:cNvSpPr>
            <a:spLocks noGrp="1"/>
          </p:cNvSpPr>
          <p:nvPr>
            <p:ph type="body" sz="quarter" idx="14" hasCustomPrompt="1"/>
          </p:nvPr>
        </p:nvSpPr>
        <p:spPr>
          <a:xfrm>
            <a:off x="9638505" y="12448424"/>
            <a:ext cx="5110162" cy="431800"/>
          </a:xfrm>
          <a:prstGeom prst="rect">
            <a:avLst/>
          </a:prstGeom>
          <a:effectLst/>
        </p:spPr>
        <p:txBody>
          <a:bodyPr>
            <a:normAutofit/>
          </a:bodyPr>
          <a:lstStyle>
            <a:lvl1pPr algn="ctr">
              <a:defRPr sz="2230">
                <a:solidFill>
                  <a:sysClr val="windowText" lastClr="000000"/>
                </a:solidFill>
                <a:effectLst/>
              </a:defRPr>
            </a:lvl1pPr>
          </a:lstStyle>
          <a:p>
            <a:pPr lvl="0"/>
            <a:r>
              <a:rPr lang="en-US"/>
              <a:t>Confidential – Do Not Distribute</a:t>
            </a:r>
          </a:p>
        </p:txBody>
      </p:sp>
    </p:spTree>
    <p:extLst>
      <p:ext uri="{BB962C8B-B14F-4D97-AF65-F5344CB8AC3E}">
        <p14:creationId xmlns:p14="http://schemas.microsoft.com/office/powerpoint/2010/main" val="16327588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 Breaker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4" name="Title 1">
            <a:extLst>
              <a:ext uri="{FF2B5EF4-FFF2-40B4-BE49-F238E27FC236}">
                <a16:creationId xmlns:a16="http://schemas.microsoft.com/office/drawing/2014/main" id="{679D8389-7E83-C20D-6283-3A6C4D81C57F}"/>
              </a:ext>
            </a:extLst>
          </p:cNvPr>
          <p:cNvSpPr>
            <a:spLocks noGrp="1"/>
          </p:cNvSpPr>
          <p:nvPr>
            <p:ph type="title"/>
          </p:nvPr>
        </p:nvSpPr>
        <p:spPr>
          <a:xfrm>
            <a:off x="2269954" y="4799667"/>
            <a:ext cx="20500011" cy="6601757"/>
          </a:xfrm>
        </p:spPr>
        <p:txBody>
          <a:bodyPr>
            <a:normAutofit/>
          </a:bodyPr>
          <a:lstStyle>
            <a:lvl1pPr>
              <a:defRPr sz="12000"/>
            </a:lvl1pPr>
          </a:lstStyle>
          <a:p>
            <a:endParaRPr lang="en-US"/>
          </a:p>
        </p:txBody>
      </p:sp>
      <p:sp>
        <p:nvSpPr>
          <p:cNvPr id="7" name="Graphic 5">
            <a:extLst>
              <a:ext uri="{FF2B5EF4-FFF2-40B4-BE49-F238E27FC236}">
                <a16:creationId xmlns:a16="http://schemas.microsoft.com/office/drawing/2014/main" id="{FC5878F6-4612-DB60-928A-2F9D2AF85FAA}"/>
              </a:ext>
            </a:extLst>
          </p:cNvPr>
          <p:cNvSpPr/>
          <p:nvPr userDrawn="1"/>
        </p:nvSpPr>
        <p:spPr>
          <a:xfrm>
            <a:off x="1663917" y="6672323"/>
            <a:ext cx="6377350" cy="371353"/>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chemeClr val="accent4"/>
          </a:solidFill>
          <a:ln w="9525" cap="flat">
            <a:noFill/>
            <a:prstDash val="solid"/>
            <a:miter/>
          </a:ln>
        </p:spPr>
        <p:txBody>
          <a:bodyPr rtlCol="0" anchor="ctr"/>
          <a:lstStyle/>
          <a:p>
            <a:endParaRPr lang="en-US"/>
          </a:p>
        </p:txBody>
      </p:sp>
      <p:sp>
        <p:nvSpPr>
          <p:cNvPr id="3" name="Text Placeholder 19">
            <a:extLst>
              <a:ext uri="{FF2B5EF4-FFF2-40B4-BE49-F238E27FC236}">
                <a16:creationId xmlns:a16="http://schemas.microsoft.com/office/drawing/2014/main" id="{49FFB42F-2EE2-98F5-4508-0762DDF00D92}"/>
              </a:ext>
            </a:extLst>
          </p:cNvPr>
          <p:cNvSpPr>
            <a:spLocks noGrp="1"/>
          </p:cNvSpPr>
          <p:nvPr>
            <p:ph type="body" sz="quarter" idx="13" hasCustomPrompt="1"/>
          </p:nvPr>
        </p:nvSpPr>
        <p:spPr>
          <a:xfrm>
            <a:off x="2269954" y="1882589"/>
            <a:ext cx="21330498" cy="2708530"/>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8" name="TextBox 7">
            <a:extLst>
              <a:ext uri="{FF2B5EF4-FFF2-40B4-BE49-F238E27FC236}">
                <a16:creationId xmlns:a16="http://schemas.microsoft.com/office/drawing/2014/main" id="{8411485A-49D1-97BB-5156-909B7BAE3260}"/>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87230489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Breaker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pic>
        <p:nvPicPr>
          <p:cNvPr id="5" name="Picture Placeholder 3">
            <a:extLst>
              <a:ext uri="{FF2B5EF4-FFF2-40B4-BE49-F238E27FC236}">
                <a16:creationId xmlns:a16="http://schemas.microsoft.com/office/drawing/2014/main" id="{F737F629-6D9E-F3FE-4724-717EAD950605}"/>
              </a:ext>
            </a:extLst>
          </p:cNvPr>
          <p:cNvPicPr>
            <a:picLocks noChangeAspect="1"/>
          </p:cNvPicPr>
          <p:nvPr userDrawn="1"/>
        </p:nvPicPr>
        <p:blipFill>
          <a:blip r:embed="rId2" cstate="email">
            <a:extLst>
              <a:ext uri="{28A0092B-C50C-407E-A947-70E740481C1C}">
                <a14:useLocalDpi xmlns:a14="http://schemas.microsoft.com/office/drawing/2010/main"/>
              </a:ext>
            </a:extLst>
          </a:blip>
          <a:srcRect l="19452" r="19452"/>
          <a:stretch>
            <a:fillRect/>
          </a:stretch>
        </p:blipFill>
        <p:spPr>
          <a:xfrm>
            <a:off x="637952" y="645043"/>
            <a:ext cx="10030047" cy="12433004"/>
          </a:xfrm>
          <a:prstGeom prst="rect">
            <a:avLst/>
          </a:prstGeom>
        </p:spPr>
      </p:pic>
      <p:sp>
        <p:nvSpPr>
          <p:cNvPr id="9" name="Graphic 5">
            <a:extLst>
              <a:ext uri="{FF2B5EF4-FFF2-40B4-BE49-F238E27FC236}">
                <a16:creationId xmlns:a16="http://schemas.microsoft.com/office/drawing/2014/main" id="{498769A8-BBE2-040C-8316-10109150BCD7}"/>
              </a:ext>
            </a:extLst>
          </p:cNvPr>
          <p:cNvSpPr/>
          <p:nvPr userDrawn="1"/>
        </p:nvSpPr>
        <p:spPr>
          <a:xfrm>
            <a:off x="9445542" y="8219324"/>
            <a:ext cx="6377350" cy="371353"/>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chemeClr val="accent4"/>
          </a:solidFill>
          <a:ln w="9525" cap="flat">
            <a:noFill/>
            <a:prstDash val="solid"/>
            <a:miter/>
          </a:ln>
        </p:spPr>
        <p:txBody>
          <a:bodyPr rtlCol="0" anchor="ctr"/>
          <a:lstStyle/>
          <a:p>
            <a:endParaRPr lang="en-US"/>
          </a:p>
        </p:txBody>
      </p:sp>
      <p:sp>
        <p:nvSpPr>
          <p:cNvPr id="10" name="TextBox 9">
            <a:extLst>
              <a:ext uri="{FF2B5EF4-FFF2-40B4-BE49-F238E27FC236}">
                <a16:creationId xmlns:a16="http://schemas.microsoft.com/office/drawing/2014/main" id="{4205BD54-70D7-0637-8E11-29BB7DE58D40}"/>
              </a:ext>
            </a:extLst>
          </p:cNvPr>
          <p:cNvSpPr txBox="1"/>
          <p:nvPr userDrawn="1"/>
        </p:nvSpPr>
        <p:spPr>
          <a:xfrm>
            <a:off x="11331389" y="10031070"/>
            <a:ext cx="12192000" cy="830997"/>
          </a:xfrm>
          <a:prstGeom prst="rect">
            <a:avLst/>
          </a:prstGeom>
          <a:noFill/>
        </p:spPr>
        <p:txBody>
          <a:bodyPr wrap="square">
            <a:spAutoFit/>
          </a:bodyPr>
          <a:lstStyle/>
          <a:p>
            <a:r>
              <a:rPr lang="en-US" sz="2400"/>
              <a:t>To replace the photo, right click on it, and select ‘change picture’ from file. You can also select a photo, hit the delete button and hit the photo icon and choose an image from file.</a:t>
            </a:r>
          </a:p>
        </p:txBody>
      </p:sp>
      <p:sp>
        <p:nvSpPr>
          <p:cNvPr id="11" name="Title 1">
            <a:extLst>
              <a:ext uri="{FF2B5EF4-FFF2-40B4-BE49-F238E27FC236}">
                <a16:creationId xmlns:a16="http://schemas.microsoft.com/office/drawing/2014/main" id="{ED86AAB1-15C5-4FCE-E6D1-0D88B719E9D9}"/>
              </a:ext>
            </a:extLst>
          </p:cNvPr>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12" name="Text Placeholder 2">
            <a:extLst>
              <a:ext uri="{FF2B5EF4-FFF2-40B4-BE49-F238E27FC236}">
                <a16:creationId xmlns:a16="http://schemas.microsoft.com/office/drawing/2014/main" id="{C48603BD-48FD-5CE9-123A-340E9A15F706}"/>
              </a:ext>
            </a:extLst>
          </p:cNvPr>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3" name="TextBox 2">
            <a:extLst>
              <a:ext uri="{FF2B5EF4-FFF2-40B4-BE49-F238E27FC236}">
                <a16:creationId xmlns:a16="http://schemas.microsoft.com/office/drawing/2014/main" id="{3D845F31-07D1-9D4F-8B81-44B3830C009D}"/>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5972338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 Individuals and Families">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F58DF3B-232A-75DC-AFA9-9948F0AEE68B}"/>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6597627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 Busines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F78789-1ABE-9FC1-B7EC-5FBD7B8C2A04}"/>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2768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1_Section Header_no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23247" y="4799667"/>
            <a:ext cx="20500011"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2269954" y="1399244"/>
            <a:ext cx="20453304"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4" name="TextBox 3">
            <a:extLst>
              <a:ext uri="{FF2B5EF4-FFF2-40B4-BE49-F238E27FC236}">
                <a16:creationId xmlns:a16="http://schemas.microsoft.com/office/drawing/2014/main" id="{7F6F77C9-BE83-2360-62C7-A09292E41298}"/>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24640555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 Medica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pic>
        <p:nvPicPr>
          <p:cNvPr id="5" name="Picture 4">
            <a:extLst>
              <a:ext uri="{FF2B5EF4-FFF2-40B4-BE49-F238E27FC236}">
                <a16:creationId xmlns:a16="http://schemas.microsoft.com/office/drawing/2014/main" id="{02F02DE1-ED13-F387-299C-7529E4635012}"/>
              </a:ext>
            </a:extLst>
          </p:cNvPr>
          <p:cNvPicPr>
            <a:picLocks noChangeAspect="1"/>
          </p:cNvPicPr>
          <p:nvPr userDrawn="1"/>
        </p:nvPicPr>
        <p:blipFill>
          <a:blip r:embed="rId2"/>
          <a:stretch>
            <a:fillRect/>
          </a:stretch>
        </p:blipFill>
        <p:spPr>
          <a:xfrm>
            <a:off x="0" y="0"/>
            <a:ext cx="11303000" cy="13716000"/>
          </a:xfrm>
          <a:prstGeom prst="rect">
            <a:avLst/>
          </a:prstGeom>
        </p:spPr>
      </p:pic>
    </p:spTree>
    <p:extLst>
      <p:ext uri="{BB962C8B-B14F-4D97-AF65-F5344CB8AC3E}">
        <p14:creationId xmlns:p14="http://schemas.microsoft.com/office/powerpoint/2010/main" val="35632572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 Medic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B466B15-DA5B-DB75-4F07-E95F14930FF8}"/>
              </a:ext>
            </a:extLst>
          </p:cNvPr>
          <p:cNvPicPr>
            <a:picLocks noChangeAspect="1"/>
          </p:cNvPicPr>
          <p:nvPr userDrawn="1"/>
        </p:nvPicPr>
        <p:blipFill>
          <a:blip r:embed="rId2"/>
          <a:stretch>
            <a:fillRect/>
          </a:stretch>
        </p:blipFill>
        <p:spPr>
          <a:xfrm>
            <a:off x="0" y="0"/>
            <a:ext cx="11303000" cy="13716000"/>
          </a:xfrm>
          <a:prstGeom prst="rect">
            <a:avLst/>
          </a:prstGeom>
        </p:spPr>
      </p:pic>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4277371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 Photo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210AAC-1613-A09C-5E74-43B05770CD6A}"/>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11" name="Picture 10" descr="Graphical user interface, application, logo, company name&#10;&#10;Description automatically generated">
            <a:extLst>
              <a:ext uri="{FF2B5EF4-FFF2-40B4-BE49-F238E27FC236}">
                <a16:creationId xmlns:a16="http://schemas.microsoft.com/office/drawing/2014/main" id="{07445C30-4912-42F4-B226-D0A1F35D7394}"/>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23517879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Header - Custom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rgbClr val="007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5" name="Picture Placeholder 4">
            <a:extLst>
              <a:ext uri="{FF2B5EF4-FFF2-40B4-BE49-F238E27FC236}">
                <a16:creationId xmlns:a16="http://schemas.microsoft.com/office/drawing/2014/main" id="{29F3F244-4834-B4EA-6408-97BF051809C3}"/>
              </a:ext>
            </a:extLst>
          </p:cNvPr>
          <p:cNvSpPr>
            <a:spLocks noGrp="1"/>
          </p:cNvSpPr>
          <p:nvPr>
            <p:ph type="pic" sz="quarter" idx="13"/>
          </p:nvPr>
        </p:nvSpPr>
        <p:spPr>
          <a:xfrm>
            <a:off x="637952" y="645043"/>
            <a:ext cx="10030047" cy="12433004"/>
          </a:xfrm>
          <a:prstGeom prst="rect">
            <a:avLst/>
          </a:prstGeom>
        </p:spPr>
        <p:txBody>
          <a:bodyPr/>
          <a:lstStyle/>
          <a:p>
            <a:endParaRPr lang="en-US"/>
          </a:p>
        </p:txBody>
      </p:sp>
    </p:spTree>
    <p:extLst>
      <p:ext uri="{BB962C8B-B14F-4D97-AF65-F5344CB8AC3E}">
        <p14:creationId xmlns:p14="http://schemas.microsoft.com/office/powerpoint/2010/main" val="335475808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Header - No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CDD9CB-20B1-9A09-5A4A-C5AD9DA0B3AF}"/>
              </a:ext>
            </a:extLst>
          </p:cNvPr>
          <p:cNvSpPr/>
          <p:nvPr userDrawn="1"/>
        </p:nvSpPr>
        <p:spPr>
          <a:xfrm>
            <a:off x="637952" y="645043"/>
            <a:ext cx="10030047" cy="124330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11572873" y="4799667"/>
            <a:ext cx="11150385" cy="6601757"/>
          </a:xfrm>
        </p:spPr>
        <p:txBody>
          <a:bodyPr anchor="t"/>
          <a:lstStyle>
            <a:lvl1pPr>
              <a:lnSpc>
                <a:spcPct val="80000"/>
              </a:lnSpc>
              <a:defRPr sz="12000"/>
            </a:lvl1pPr>
          </a:lstStyle>
          <a:p>
            <a:r>
              <a:rPr lang="en-US"/>
              <a:t>Click to edit title style</a:t>
            </a:r>
          </a:p>
        </p:txBody>
      </p:sp>
      <p:sp>
        <p:nvSpPr>
          <p:cNvPr id="3" name="Text Placeholder 2"/>
          <p:cNvSpPr>
            <a:spLocks noGrp="1"/>
          </p:cNvSpPr>
          <p:nvPr>
            <p:ph type="body" idx="1" hasCustomPrompt="1"/>
          </p:nvPr>
        </p:nvSpPr>
        <p:spPr>
          <a:xfrm>
            <a:off x="11598278" y="1399244"/>
            <a:ext cx="11124980" cy="3000374"/>
          </a:xfrm>
          <a:prstGeom prst="rect">
            <a:avLst/>
          </a:prstGeom>
        </p:spPr>
        <p:txBody>
          <a:bodyPr anchor="b">
            <a:normAutofit/>
          </a:bodyPr>
          <a:lstStyle>
            <a:lvl1pPr marL="0" indent="0">
              <a:buNone/>
              <a:defRPr sz="3200" cap="all" spc="1000" baseline="0">
                <a:solidFill>
                  <a:schemeClr val="tx1">
                    <a:lumMod val="60000"/>
                    <a:lumOff val="40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13" name="TextBox 12">
            <a:extLst>
              <a:ext uri="{FF2B5EF4-FFF2-40B4-BE49-F238E27FC236}">
                <a16:creationId xmlns:a16="http://schemas.microsoft.com/office/drawing/2014/main" id="{C0655D58-15A6-D692-E440-C7E9FFE70125}"/>
              </a:ext>
            </a:extLst>
          </p:cNvPr>
          <p:cNvSpPr txBox="1"/>
          <p:nvPr userDrawn="1"/>
        </p:nvSpPr>
        <p:spPr>
          <a:xfrm>
            <a:off x="11572873"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2735287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F0FBA78-1398-CAB4-AEE0-7A95E235D247}"/>
              </a:ext>
            </a:extLst>
          </p:cNvPr>
          <p:cNvPicPr>
            <a:picLocks noChangeAspect="1"/>
          </p:cNvPicPr>
          <p:nvPr userDrawn="1"/>
        </p:nvPicPr>
        <p:blipFill>
          <a:blip r:embed="rId2"/>
          <a:stretch>
            <a:fillRect/>
          </a:stretch>
        </p:blipFill>
        <p:spPr>
          <a:xfrm>
            <a:off x="0" y="0"/>
            <a:ext cx="11747500" cy="13716000"/>
          </a:xfrm>
          <a:prstGeom prst="rect">
            <a:avLst/>
          </a:prstGeom>
        </p:spPr>
      </p:pic>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8" name="TextBox 7">
            <a:extLst>
              <a:ext uri="{FF2B5EF4-FFF2-40B4-BE49-F238E27FC236}">
                <a16:creationId xmlns:a16="http://schemas.microsoft.com/office/drawing/2014/main" id="{9AE7D5E8-A384-C6E2-4BD7-2068F1796FD3}"/>
              </a:ext>
            </a:extLst>
          </p:cNvPr>
          <p:cNvSpPr txBox="1"/>
          <p:nvPr userDrawn="1"/>
        </p:nvSpPr>
        <p:spPr>
          <a:xfrm>
            <a:off x="12193587"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21765897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Agenda Slide_no phot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123465" y="3899022"/>
            <a:ext cx="15738275"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8" name="TextBox 7">
            <a:extLst>
              <a:ext uri="{FF2B5EF4-FFF2-40B4-BE49-F238E27FC236}">
                <a16:creationId xmlns:a16="http://schemas.microsoft.com/office/drawing/2014/main" id="{9AE7D5E8-A384-C6E2-4BD7-2068F1796FD3}"/>
              </a:ext>
            </a:extLst>
          </p:cNvPr>
          <p:cNvSpPr txBox="1"/>
          <p:nvPr userDrawn="1"/>
        </p:nvSpPr>
        <p:spPr>
          <a:xfrm>
            <a:off x="12193587"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380059" y="3898410"/>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720299" y="1220212"/>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Tree>
    <p:extLst>
      <p:ext uri="{BB962C8B-B14F-4D97-AF65-F5344CB8AC3E}">
        <p14:creationId xmlns:p14="http://schemas.microsoft.com/office/powerpoint/2010/main" val="15545344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Agenda Slide - Custom Phot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3652204" y="4167963"/>
            <a:ext cx="9058351" cy="7721437"/>
          </a:xfrm>
          <a:prstGeom prst="rect">
            <a:avLst/>
          </a:prstGeom>
        </p:spPr>
        <p:txBody>
          <a:bodyPr>
            <a:normAutofit/>
          </a:bodyPr>
          <a:lstStyle>
            <a:lvl1pPr>
              <a:spcBef>
                <a:spcPts val="3000"/>
              </a:spcBef>
              <a:defRPr sz="3200">
                <a:solidFill>
                  <a:schemeClr val="tx1">
                    <a:lumMod val="75000"/>
                    <a:lumOff val="25000"/>
                  </a:schemeClr>
                </a:solidFill>
              </a:defRPr>
            </a:lvl1pPr>
            <a:lvl2pPr>
              <a:defRPr sz="3000">
                <a:solidFill>
                  <a:schemeClr val="tx1">
                    <a:lumMod val="75000"/>
                    <a:lumOff val="25000"/>
                  </a:schemeClr>
                </a:solidFill>
              </a:defRPr>
            </a:lvl2pPr>
            <a:lvl3pPr>
              <a:defRPr sz="3000">
                <a:solidFill>
                  <a:schemeClr val="tx1">
                    <a:lumMod val="75000"/>
                    <a:lumOff val="25000"/>
                  </a:schemeClr>
                </a:solidFill>
              </a:defRPr>
            </a:lvl3pPr>
            <a:lvl4pPr>
              <a:defRPr sz="3000">
                <a:solidFill>
                  <a:schemeClr val="tx1">
                    <a:lumMod val="75000"/>
                    <a:lumOff val="25000"/>
                  </a:schemeClr>
                </a:solidFill>
              </a:defRPr>
            </a:lvl4pPr>
            <a:lvl5pPr>
              <a:defRPr sz="30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a:p>
        </p:txBody>
      </p:sp>
      <p:sp>
        <p:nvSpPr>
          <p:cNvPr id="8" name="TextBox 7">
            <a:extLst>
              <a:ext uri="{FF2B5EF4-FFF2-40B4-BE49-F238E27FC236}">
                <a16:creationId xmlns:a16="http://schemas.microsoft.com/office/drawing/2014/main" id="{9AE7D5E8-A384-C6E2-4BD7-2068F1796FD3}"/>
              </a:ext>
            </a:extLst>
          </p:cNvPr>
          <p:cNvSpPr txBox="1"/>
          <p:nvPr userDrawn="1"/>
        </p:nvSpPr>
        <p:spPr>
          <a:xfrm>
            <a:off x="12193587"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10" name="Text Placeholder 9">
            <a:extLst>
              <a:ext uri="{FF2B5EF4-FFF2-40B4-BE49-F238E27FC236}">
                <a16:creationId xmlns:a16="http://schemas.microsoft.com/office/drawing/2014/main" id="{876A554E-4D68-FD73-D536-EBA9C905D8C0}"/>
              </a:ext>
            </a:extLst>
          </p:cNvPr>
          <p:cNvSpPr>
            <a:spLocks noGrp="1"/>
          </p:cNvSpPr>
          <p:nvPr>
            <p:ph type="body" sz="quarter" idx="13" hasCustomPrompt="1"/>
          </p:nvPr>
        </p:nvSpPr>
        <p:spPr>
          <a:xfrm>
            <a:off x="11908798" y="4167351"/>
            <a:ext cx="1084262" cy="7721437"/>
          </a:xfrm>
          <a:prstGeom prst="rect">
            <a:avLst/>
          </a:prstGeom>
        </p:spPr>
        <p:txBody>
          <a:bodyPr>
            <a:normAutofit/>
          </a:bodyPr>
          <a:lstStyle>
            <a:lvl1pPr algn="r">
              <a:spcBef>
                <a:spcPts val="3000"/>
              </a:spcBef>
              <a:defRPr sz="3200" b="1">
                <a:solidFill>
                  <a:schemeClr val="accent4"/>
                </a:solidFill>
              </a:defRPr>
            </a:lvl1pPr>
          </a:lstStyle>
          <a:p>
            <a:pPr lvl="0"/>
            <a:r>
              <a:rPr lang="en-US"/>
              <a:t>#</a:t>
            </a:r>
          </a:p>
        </p:txBody>
      </p:sp>
      <p:sp>
        <p:nvSpPr>
          <p:cNvPr id="11" name="TextBox 10">
            <a:extLst>
              <a:ext uri="{FF2B5EF4-FFF2-40B4-BE49-F238E27FC236}">
                <a16:creationId xmlns:a16="http://schemas.microsoft.com/office/drawing/2014/main" id="{4186C273-B8DC-0F4F-60A2-C2C1B9C8612B}"/>
              </a:ext>
            </a:extLst>
          </p:cNvPr>
          <p:cNvSpPr txBox="1"/>
          <p:nvPr userDrawn="1"/>
        </p:nvSpPr>
        <p:spPr>
          <a:xfrm>
            <a:off x="12249038" y="1489153"/>
            <a:ext cx="5892382" cy="2000548"/>
          </a:xfrm>
          <a:prstGeom prst="rect">
            <a:avLst/>
          </a:prstGeom>
          <a:noFill/>
        </p:spPr>
        <p:txBody>
          <a:bodyPr wrap="none" rtlCol="0">
            <a:spAutoFit/>
          </a:bodyPr>
          <a:lstStyle/>
          <a:p>
            <a:r>
              <a:rPr lang="en-US" sz="12400" b="1" cap="all" baseline="0">
                <a:solidFill>
                  <a:schemeClr val="accent1"/>
                </a:solidFill>
                <a:latin typeface="Calibri" panose="020F0502020204030204" pitchFamily="34" charset="0"/>
                <a:cs typeface="Calibri" panose="020F0502020204030204" pitchFamily="34" charset="0"/>
              </a:rPr>
              <a:t>Agenda</a:t>
            </a:r>
          </a:p>
        </p:txBody>
      </p:sp>
      <p:sp>
        <p:nvSpPr>
          <p:cNvPr id="2" name="Rectangle 1">
            <a:extLst>
              <a:ext uri="{FF2B5EF4-FFF2-40B4-BE49-F238E27FC236}">
                <a16:creationId xmlns:a16="http://schemas.microsoft.com/office/drawing/2014/main" id="{79EF2845-F2AE-0088-9547-FABFEF09A658}"/>
              </a:ext>
            </a:extLst>
          </p:cNvPr>
          <p:cNvSpPr/>
          <p:nvPr userDrawn="1"/>
        </p:nvSpPr>
        <p:spPr>
          <a:xfrm>
            <a:off x="632927" y="635431"/>
            <a:ext cx="10479358" cy="124482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6776F7C6-ACA2-00C1-5D84-321B9FBAAC6C}"/>
              </a:ext>
            </a:extLst>
          </p:cNvPr>
          <p:cNvSpPr>
            <a:spLocks noGrp="1"/>
          </p:cNvSpPr>
          <p:nvPr>
            <p:ph type="pic" sz="quarter" idx="14"/>
          </p:nvPr>
        </p:nvSpPr>
        <p:spPr>
          <a:xfrm>
            <a:off x="632927" y="645043"/>
            <a:ext cx="10479358" cy="12448217"/>
          </a:xfrm>
          <a:prstGeom prst="rect">
            <a:avLst/>
          </a:prstGeom>
        </p:spPr>
        <p:txBody>
          <a:bodyPr/>
          <a:lstStyle/>
          <a:p>
            <a:endParaRPr lang="en-US"/>
          </a:p>
        </p:txBody>
      </p:sp>
    </p:spTree>
    <p:extLst>
      <p:ext uri="{BB962C8B-B14F-4D97-AF65-F5344CB8AC3E}">
        <p14:creationId xmlns:p14="http://schemas.microsoft.com/office/powerpoint/2010/main" val="14543974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9" y="3651250"/>
            <a:ext cx="10508688" cy="8702676"/>
          </a:xfrm>
          <a:prstGeom prst="rect">
            <a:avLst/>
          </a:prstGeom>
        </p:spPr>
        <p:txBody>
          <a:bodyPr/>
          <a:lstStyle>
            <a:lvl1pPr>
              <a:lnSpc>
                <a:spcPct val="110000"/>
              </a:lnSpc>
              <a:spcBef>
                <a:spcPts val="2400"/>
              </a:spcBef>
              <a:defRPr/>
            </a:lvl1pPr>
          </a:lstStyle>
          <a:p>
            <a:pPr lvl="0"/>
            <a:r>
              <a:rPr lang="en-US"/>
              <a:t>Click to edit text styles</a:t>
            </a:r>
          </a:p>
        </p:txBody>
      </p:sp>
      <p:sp>
        <p:nvSpPr>
          <p:cNvPr id="4" name="Content Placeholder 3"/>
          <p:cNvSpPr>
            <a:spLocks noGrp="1"/>
          </p:cNvSpPr>
          <p:nvPr>
            <p:ph sz="half" idx="2" hasCustomPrompt="1"/>
          </p:nvPr>
        </p:nvSpPr>
        <p:spPr>
          <a:xfrm>
            <a:off x="12193587" y="3651250"/>
            <a:ext cx="10516969" cy="8702676"/>
          </a:xfrm>
          <a:prstGeom prst="rect">
            <a:avLst/>
          </a:prstGeom>
        </p:spPr>
        <p:txBody>
          <a:bodyPr/>
          <a:lstStyle>
            <a:lvl1pPr>
              <a:lnSpc>
                <a:spcPct val="110000"/>
              </a:lnSpc>
              <a:spcBef>
                <a:spcPts val="2400"/>
              </a:spcBef>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7928755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Blo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C70301E-4A39-6415-F387-792084EA7F23}"/>
              </a:ext>
            </a:extLst>
          </p:cNvPr>
          <p:cNvSpPr/>
          <p:nvPr userDrawn="1"/>
        </p:nvSpPr>
        <p:spPr>
          <a:xfrm>
            <a:off x="12363713" y="632353"/>
            <a:ext cx="11388202" cy="12448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671AD71-5560-EB55-0F35-41D0E1035B20}"/>
              </a:ext>
            </a:extLst>
          </p:cNvPr>
          <p:cNvSpPr/>
          <p:nvPr userDrawn="1"/>
        </p:nvSpPr>
        <p:spPr>
          <a:xfrm>
            <a:off x="632927" y="635431"/>
            <a:ext cx="11390533"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B988D2E-6AC5-AE42-79FF-EB5A9EC4F2F4}"/>
              </a:ext>
            </a:extLst>
          </p:cNvPr>
          <p:cNvSpPr txBox="1"/>
          <p:nvPr userDrawn="1"/>
        </p:nvSpPr>
        <p:spPr>
          <a:xfrm>
            <a:off x="15988176" y="1241625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2" name="Title 1"/>
          <p:cNvSpPr>
            <a:spLocks noGrp="1"/>
          </p:cNvSpPr>
          <p:nvPr>
            <p:ph type="title" hasCustomPrompt="1"/>
          </p:nvPr>
        </p:nvSpPr>
        <p:spPr>
          <a:xfrm>
            <a:off x="13288891"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1" name="Slide Number Placeholder 6">
            <a:extLst>
              <a:ext uri="{FF2B5EF4-FFF2-40B4-BE49-F238E27FC236}">
                <a16:creationId xmlns:a16="http://schemas.microsoft.com/office/drawing/2014/main" id="{897FDA82-6E31-5BC9-63D7-C43B8DB0F323}"/>
              </a:ext>
            </a:extLst>
          </p:cNvPr>
          <p:cNvSpPr>
            <a:spLocks noGrp="1"/>
          </p:cNvSpPr>
          <p:nvPr>
            <p:ph type="sldNum" sz="quarter" idx="12"/>
          </p:nvPr>
        </p:nvSpPr>
        <p:spPr>
          <a:xfrm>
            <a:off x="22406732" y="12251759"/>
            <a:ext cx="1243584" cy="730250"/>
          </a:xfrm>
        </p:spPr>
        <p:txBody>
          <a:bodyPr/>
          <a:lstStyle>
            <a:lvl1pPr>
              <a:defRPr>
                <a:solidFill>
                  <a:schemeClr val="tx1"/>
                </a:solidFill>
              </a:defRPr>
            </a:lvl1pPr>
          </a:lstStyle>
          <a:p>
            <a:fld id="{682A1055-845A-D14A-971D-E1FB772C0617}" type="slidenum">
              <a:rPr lang="en-US" smtClean="0"/>
              <a:pPr/>
              <a:t>‹#›</a:t>
            </a:fld>
            <a:endParaRPr lang="en-US"/>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45043"/>
            <a:ext cx="11388202" cy="12448217"/>
          </a:xfrm>
          <a:prstGeom prst="rect">
            <a:avLst/>
          </a:prstGeom>
        </p:spPr>
        <p:txBody>
          <a:bodyPr/>
          <a:lstStyle/>
          <a:p>
            <a:endParaRPr lang="en-US"/>
          </a:p>
        </p:txBody>
      </p:sp>
    </p:spTree>
    <p:extLst>
      <p:ext uri="{BB962C8B-B14F-4D97-AF65-F5344CB8AC3E}">
        <p14:creationId xmlns:p14="http://schemas.microsoft.com/office/powerpoint/2010/main" val="23071258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hoto Grid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288891"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28889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288891"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632927" y="632352"/>
            <a:ext cx="6126461" cy="3926541"/>
          </a:xfrm>
          <a:prstGeom prst="rect">
            <a:avLst/>
          </a:prstGeom>
        </p:spPr>
        <p:txBody>
          <a:bodyPr/>
          <a:lstStyle/>
          <a:p>
            <a:endParaRPr lang="en-US"/>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7099641" y="632352"/>
            <a:ext cx="4923819" cy="3926541"/>
          </a:xfrm>
          <a:prstGeom prst="rect">
            <a:avLst/>
          </a:prstGeom>
        </p:spPr>
        <p:txBody>
          <a:bodyPr/>
          <a:lstStyle/>
          <a:p>
            <a:endParaRPr lang="en-US"/>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632927" y="9154028"/>
            <a:ext cx="6126461" cy="3926541"/>
          </a:xfrm>
          <a:prstGeom prst="rect">
            <a:avLst/>
          </a:prstGeom>
        </p:spPr>
        <p:txBody>
          <a:bodyPr/>
          <a:lstStyle/>
          <a:p>
            <a:endParaRPr lang="en-US"/>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7099641" y="9154028"/>
            <a:ext cx="4923819" cy="3926541"/>
          </a:xfrm>
          <a:prstGeom prst="rect">
            <a:avLst/>
          </a:prstGeom>
        </p:spPr>
        <p:txBody>
          <a:bodyPr/>
          <a:lstStyle/>
          <a:p>
            <a:endParaRPr lang="en-US"/>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5896999" y="4868898"/>
            <a:ext cx="6126461" cy="3926541"/>
          </a:xfrm>
          <a:prstGeom prst="rect">
            <a:avLst/>
          </a:prstGeom>
        </p:spPr>
        <p:txBody>
          <a:bodyPr/>
          <a:lstStyle/>
          <a:p>
            <a:endParaRPr lang="en-US"/>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632927" y="4868898"/>
            <a:ext cx="4923819" cy="3926541"/>
          </a:xfrm>
          <a:prstGeom prst="rect">
            <a:avLst/>
          </a:prstGeom>
        </p:spPr>
        <p:txBody>
          <a:bodyPr/>
          <a:lstStyle/>
          <a:p>
            <a:endParaRPr lang="en-US"/>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p>
            <a:fld id="{682A1055-845A-D14A-971D-E1FB772C0617}" type="slidenum">
              <a:rPr lang="en-US" smtClean="0"/>
              <a:t>‹#›</a:t>
            </a:fld>
            <a:endParaRPr lang="en-US"/>
          </a:p>
        </p:txBody>
      </p:sp>
      <p:sp>
        <p:nvSpPr>
          <p:cNvPr id="24" name="TextBox 23">
            <a:extLst>
              <a:ext uri="{FF2B5EF4-FFF2-40B4-BE49-F238E27FC236}">
                <a16:creationId xmlns:a16="http://schemas.microsoft.com/office/drawing/2014/main" id="{0C50CD50-5F71-3F02-48A7-557B78713174}"/>
              </a:ext>
            </a:extLst>
          </p:cNvPr>
          <p:cNvSpPr txBox="1"/>
          <p:nvPr userDrawn="1"/>
        </p:nvSpPr>
        <p:spPr>
          <a:xfrm>
            <a:off x="13227732"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4689962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Photo Grid R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40412" y="2371132"/>
            <a:ext cx="9117840" cy="1646141"/>
          </a:xfrm>
        </p:spPr>
        <p:txBody>
          <a:bodyPr/>
          <a:lstStyle/>
          <a:p>
            <a:r>
              <a:rPr lang="en-US"/>
              <a:t>Click to edit title style</a:t>
            </a:r>
          </a:p>
        </p:txBody>
      </p:sp>
      <p:sp>
        <p:nvSpPr>
          <p:cNvPr id="3" name="Content Placeholder 2"/>
          <p:cNvSpPr>
            <a:spLocks noGrp="1"/>
          </p:cNvSpPr>
          <p:nvPr>
            <p:ph sz="half" idx="1" hasCustomPrompt="1"/>
          </p:nvPr>
        </p:nvSpPr>
        <p:spPr>
          <a:xfrm>
            <a:off x="1340412" y="4787152"/>
            <a:ext cx="9117840" cy="7566773"/>
          </a:xfrm>
          <a:prstGeom prst="rect">
            <a:avLst/>
          </a:prstGeom>
        </p:spPr>
        <p:txBody>
          <a:bodyPr/>
          <a:lstStyle>
            <a:lvl1pPr>
              <a:lnSpc>
                <a:spcPct val="110000"/>
              </a:lnSpc>
              <a:spcBef>
                <a:spcPts val="2400"/>
              </a:spcBef>
              <a:defRPr/>
            </a:lvl1pPr>
          </a:lstStyle>
          <a:p>
            <a:pPr lvl="0"/>
            <a:r>
              <a:rPr lang="en-US"/>
              <a:t>Click to edit text styles</a:t>
            </a:r>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40412" y="1402757"/>
            <a:ext cx="9117840"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12" name="Picture Placeholder 4">
            <a:extLst>
              <a:ext uri="{FF2B5EF4-FFF2-40B4-BE49-F238E27FC236}">
                <a16:creationId xmlns:a16="http://schemas.microsoft.com/office/drawing/2014/main" id="{919D1256-B153-3A36-42D4-02291057E64B}"/>
              </a:ext>
            </a:extLst>
          </p:cNvPr>
          <p:cNvSpPr>
            <a:spLocks noGrp="1"/>
          </p:cNvSpPr>
          <p:nvPr>
            <p:ph type="pic" sz="quarter" idx="14"/>
          </p:nvPr>
        </p:nvSpPr>
        <p:spPr>
          <a:xfrm>
            <a:off x="12361382" y="632352"/>
            <a:ext cx="6126461" cy="3926541"/>
          </a:xfrm>
          <a:prstGeom prst="rect">
            <a:avLst/>
          </a:prstGeom>
        </p:spPr>
        <p:txBody>
          <a:bodyPr/>
          <a:lstStyle/>
          <a:p>
            <a:endParaRPr lang="en-US"/>
          </a:p>
        </p:txBody>
      </p:sp>
      <p:sp>
        <p:nvSpPr>
          <p:cNvPr id="4" name="Picture Placeholder 4">
            <a:extLst>
              <a:ext uri="{FF2B5EF4-FFF2-40B4-BE49-F238E27FC236}">
                <a16:creationId xmlns:a16="http://schemas.microsoft.com/office/drawing/2014/main" id="{E5D79A20-01C5-EE40-5024-CAB8C71DC1E7}"/>
              </a:ext>
            </a:extLst>
          </p:cNvPr>
          <p:cNvSpPr>
            <a:spLocks noGrp="1"/>
          </p:cNvSpPr>
          <p:nvPr>
            <p:ph type="pic" sz="quarter" idx="15"/>
          </p:nvPr>
        </p:nvSpPr>
        <p:spPr>
          <a:xfrm>
            <a:off x="18828096" y="632352"/>
            <a:ext cx="4923819" cy="3926541"/>
          </a:xfrm>
          <a:prstGeom prst="rect">
            <a:avLst/>
          </a:prstGeom>
        </p:spPr>
        <p:txBody>
          <a:bodyPr/>
          <a:lstStyle/>
          <a:p>
            <a:endParaRPr lang="en-US"/>
          </a:p>
        </p:txBody>
      </p:sp>
      <p:sp>
        <p:nvSpPr>
          <p:cNvPr id="19" name="Picture Placeholder 4">
            <a:extLst>
              <a:ext uri="{FF2B5EF4-FFF2-40B4-BE49-F238E27FC236}">
                <a16:creationId xmlns:a16="http://schemas.microsoft.com/office/drawing/2014/main" id="{20BFE4D0-857C-FAF1-88A2-C6A50C5C3895}"/>
              </a:ext>
            </a:extLst>
          </p:cNvPr>
          <p:cNvSpPr>
            <a:spLocks noGrp="1"/>
          </p:cNvSpPr>
          <p:nvPr>
            <p:ph type="pic" sz="quarter" idx="16"/>
          </p:nvPr>
        </p:nvSpPr>
        <p:spPr>
          <a:xfrm>
            <a:off x="12361382" y="9154028"/>
            <a:ext cx="6126461" cy="3926541"/>
          </a:xfrm>
          <a:prstGeom prst="rect">
            <a:avLst/>
          </a:prstGeom>
        </p:spPr>
        <p:txBody>
          <a:bodyPr/>
          <a:lstStyle/>
          <a:p>
            <a:endParaRPr lang="en-US"/>
          </a:p>
        </p:txBody>
      </p:sp>
      <p:sp>
        <p:nvSpPr>
          <p:cNvPr id="20" name="Picture Placeholder 4">
            <a:extLst>
              <a:ext uri="{FF2B5EF4-FFF2-40B4-BE49-F238E27FC236}">
                <a16:creationId xmlns:a16="http://schemas.microsoft.com/office/drawing/2014/main" id="{BA6A5C70-5A3E-6A6B-2B1D-A67584489287}"/>
              </a:ext>
            </a:extLst>
          </p:cNvPr>
          <p:cNvSpPr>
            <a:spLocks noGrp="1"/>
          </p:cNvSpPr>
          <p:nvPr>
            <p:ph type="pic" sz="quarter" idx="17"/>
          </p:nvPr>
        </p:nvSpPr>
        <p:spPr>
          <a:xfrm>
            <a:off x="18828096" y="9154028"/>
            <a:ext cx="4923819" cy="3926541"/>
          </a:xfrm>
          <a:prstGeom prst="rect">
            <a:avLst/>
          </a:prstGeom>
        </p:spPr>
        <p:txBody>
          <a:bodyPr/>
          <a:lstStyle/>
          <a:p>
            <a:endParaRPr lang="en-US"/>
          </a:p>
        </p:txBody>
      </p:sp>
      <p:sp>
        <p:nvSpPr>
          <p:cNvPr id="21" name="Picture Placeholder 4">
            <a:extLst>
              <a:ext uri="{FF2B5EF4-FFF2-40B4-BE49-F238E27FC236}">
                <a16:creationId xmlns:a16="http://schemas.microsoft.com/office/drawing/2014/main" id="{60031B52-8A2A-8E75-12EB-B6AB484A125D}"/>
              </a:ext>
            </a:extLst>
          </p:cNvPr>
          <p:cNvSpPr>
            <a:spLocks noGrp="1"/>
          </p:cNvSpPr>
          <p:nvPr>
            <p:ph type="pic" sz="quarter" idx="18"/>
          </p:nvPr>
        </p:nvSpPr>
        <p:spPr>
          <a:xfrm>
            <a:off x="17625454" y="4868898"/>
            <a:ext cx="6126461" cy="3926541"/>
          </a:xfrm>
          <a:prstGeom prst="rect">
            <a:avLst/>
          </a:prstGeom>
        </p:spPr>
        <p:txBody>
          <a:bodyPr/>
          <a:lstStyle/>
          <a:p>
            <a:endParaRPr lang="en-US"/>
          </a:p>
        </p:txBody>
      </p:sp>
      <p:sp>
        <p:nvSpPr>
          <p:cNvPr id="22" name="Picture Placeholder 4">
            <a:extLst>
              <a:ext uri="{FF2B5EF4-FFF2-40B4-BE49-F238E27FC236}">
                <a16:creationId xmlns:a16="http://schemas.microsoft.com/office/drawing/2014/main" id="{951752B3-ABBA-E87B-1A9F-3588A68D0604}"/>
              </a:ext>
            </a:extLst>
          </p:cNvPr>
          <p:cNvSpPr>
            <a:spLocks noGrp="1"/>
          </p:cNvSpPr>
          <p:nvPr>
            <p:ph type="pic" sz="quarter" idx="19"/>
          </p:nvPr>
        </p:nvSpPr>
        <p:spPr>
          <a:xfrm>
            <a:off x="12361382" y="4868898"/>
            <a:ext cx="4923819" cy="3926541"/>
          </a:xfrm>
          <a:prstGeom prst="rect">
            <a:avLst/>
          </a:prstGeom>
        </p:spPr>
        <p:txBody>
          <a:bodyPr/>
          <a:lstStyle/>
          <a:p>
            <a:endParaRPr lang="en-US"/>
          </a:p>
        </p:txBody>
      </p:sp>
      <p:sp>
        <p:nvSpPr>
          <p:cNvPr id="23" name="Slide Number Placeholder 4">
            <a:extLst>
              <a:ext uri="{FF2B5EF4-FFF2-40B4-BE49-F238E27FC236}">
                <a16:creationId xmlns:a16="http://schemas.microsoft.com/office/drawing/2014/main" id="{4A6AB0C7-940A-C3BE-196B-9446C48B0033}"/>
              </a:ext>
            </a:extLst>
          </p:cNvPr>
          <p:cNvSpPr>
            <a:spLocks noGrp="1"/>
          </p:cNvSpPr>
          <p:nvPr>
            <p:ph type="sldNum" sz="quarter" idx="12"/>
          </p:nvPr>
        </p:nvSpPr>
        <p:spPr>
          <a:xfrm>
            <a:off x="22710556" y="12438022"/>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24" name="TextBox 23">
            <a:extLst>
              <a:ext uri="{FF2B5EF4-FFF2-40B4-BE49-F238E27FC236}">
                <a16:creationId xmlns:a16="http://schemas.microsoft.com/office/drawing/2014/main" id="{0C50CD50-5F71-3F02-48A7-557B78713174}"/>
              </a:ext>
            </a:extLst>
          </p:cNvPr>
          <p:cNvSpPr txBox="1"/>
          <p:nvPr userDrawn="1"/>
        </p:nvSpPr>
        <p:spPr>
          <a:xfrm>
            <a:off x="6416252"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12962344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am 2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8" y="3243047"/>
            <a:ext cx="21330497" cy="2350929"/>
          </a:xfrm>
          <a:prstGeom prst="rect">
            <a:avLst/>
          </a:prstGeom>
        </p:spPr>
        <p:txBody>
          <a:bodyPr/>
          <a:lstStyle>
            <a:lvl1pPr>
              <a:lnSpc>
                <a:spcPct val="110000"/>
              </a:lnSpc>
              <a:spcBef>
                <a:spcPts val="2400"/>
              </a:spcBef>
              <a:defRPr>
                <a:solidFill>
                  <a:srgbClr val="676767"/>
                </a:solidFill>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380058" y="6116734"/>
            <a:ext cx="2941637" cy="2940050"/>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057830" y="6116734"/>
            <a:ext cx="2941637" cy="2940050"/>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8735602" y="6116734"/>
            <a:ext cx="2941637" cy="2940050"/>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413374" y="6116734"/>
            <a:ext cx="2941637" cy="2940050"/>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091146" y="6116734"/>
            <a:ext cx="2941637" cy="2940050"/>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19768918" y="6116734"/>
            <a:ext cx="2941637" cy="2940050"/>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38005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38005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057830"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057830"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735602"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735602"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413374"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413374"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091146"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091146"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768918" y="9341301"/>
            <a:ext cx="2941637" cy="568958"/>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768918" y="9910258"/>
            <a:ext cx="2941637" cy="2120375"/>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Tree>
    <p:extLst>
      <p:ext uri="{BB962C8B-B14F-4D97-AF65-F5344CB8AC3E}">
        <p14:creationId xmlns:p14="http://schemas.microsoft.com/office/powerpoint/2010/main" val="2217957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 Photo 5">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2375BF-6E64-7218-03F7-C9CE0DC8EB45}"/>
              </a:ext>
            </a:extLst>
          </p:cNvPr>
          <p:cNvPicPr>
            <a:picLocks noChangeAspect="1"/>
          </p:cNvPicPr>
          <p:nvPr userDrawn="1"/>
        </p:nvPicPr>
        <p:blipFill>
          <a:blip r:embed="rId2"/>
          <a:stretch>
            <a:fillRect/>
          </a:stretch>
        </p:blipFill>
        <p:spPr>
          <a:xfrm>
            <a:off x="1587" y="0"/>
            <a:ext cx="24384000" cy="13716000"/>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9" name="Picture 8" descr="Graphical user interface, application, logo, company name&#10;&#10;Description automatically generated">
            <a:extLst>
              <a:ext uri="{FF2B5EF4-FFF2-40B4-BE49-F238E27FC236}">
                <a16:creationId xmlns:a16="http://schemas.microsoft.com/office/drawing/2014/main" id="{D298B0FD-CCAF-49EB-8250-EEEA7EF8F257}"/>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7700503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am 1 R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3" name="Content Placeholder 2"/>
          <p:cNvSpPr>
            <a:spLocks noGrp="1"/>
          </p:cNvSpPr>
          <p:nvPr>
            <p:ph sz="half" idx="1" hasCustomPrompt="1"/>
          </p:nvPr>
        </p:nvSpPr>
        <p:spPr>
          <a:xfrm>
            <a:off x="1380058" y="3243048"/>
            <a:ext cx="21330497" cy="1646142"/>
          </a:xfrm>
          <a:prstGeom prst="rect">
            <a:avLst/>
          </a:prstGeom>
        </p:spPr>
        <p:txBody>
          <a:bodyPr/>
          <a:lstStyle>
            <a:lvl1pPr>
              <a:lnSpc>
                <a:spcPct val="110000"/>
              </a:lnSpc>
              <a:spcBef>
                <a:spcPts val="2400"/>
              </a:spcBef>
              <a:defRPr>
                <a:solidFill>
                  <a:srgbClr val="676767"/>
                </a:solidFill>
              </a:defRPr>
            </a:lvl1pPr>
          </a:lstStyle>
          <a:p>
            <a:pPr lvl="0"/>
            <a:r>
              <a:rPr lang="en-US"/>
              <a:t>Click to edit text styles</a:t>
            </a:r>
          </a:p>
        </p:txBody>
      </p:sp>
      <p:sp>
        <p:nvSpPr>
          <p:cNvPr id="7" name="Slide Number Placeholder 6"/>
          <p:cNvSpPr>
            <a:spLocks noGrp="1"/>
          </p:cNvSpPr>
          <p:nvPr>
            <p:ph type="sldNum" sz="quarter" idx="12"/>
          </p:nvPr>
        </p:nvSpPr>
        <p:spPr/>
        <p:txBody>
          <a:bodyPr/>
          <a:lstStyle/>
          <a:p>
            <a:fld id="{682A1055-845A-D14A-971D-E1FB772C0617}" type="slidenum">
              <a:rPr lang="en-US" smtClean="0"/>
              <a:t>‹#›</a:t>
            </a:fld>
            <a:endParaRPr lang="en-US"/>
          </a:p>
        </p:txBody>
      </p:sp>
      <p:sp>
        <p:nvSpPr>
          <p:cNvPr id="8" name="Text Placeholder 19">
            <a:extLst>
              <a:ext uri="{FF2B5EF4-FFF2-40B4-BE49-F238E27FC236}">
                <a16:creationId xmlns:a16="http://schemas.microsoft.com/office/drawing/2014/main" id="{9470B039-D441-3761-6165-C58A3672E260}"/>
              </a:ext>
            </a:extLst>
          </p:cNvPr>
          <p:cNvSpPr>
            <a:spLocks noGrp="1"/>
          </p:cNvSpPr>
          <p:nvPr>
            <p:ph type="body" sz="quarter" idx="13" hasCustomPrompt="1"/>
          </p:nvPr>
        </p:nvSpPr>
        <p:spPr>
          <a:xfrm>
            <a:off x="1380058" y="628531"/>
            <a:ext cx="21330498" cy="968375"/>
          </a:xfrm>
          <a:prstGeom prst="rect">
            <a:avLst/>
          </a:prstGeom>
        </p:spPr>
        <p:txBody>
          <a:bodyPr anchor="b">
            <a:normAutofit/>
          </a:bodyPr>
          <a:lstStyle>
            <a:lvl1pPr>
              <a:defRPr sz="3000" cap="all" spc="1000" baseline="0">
                <a:solidFill>
                  <a:schemeClr val="tx1">
                    <a:lumMod val="60000"/>
                    <a:lumOff val="40000"/>
                  </a:schemeClr>
                </a:solidFill>
              </a:defRPr>
            </a:lvl1pPr>
          </a:lstStyle>
          <a:p>
            <a:pPr lvl="0"/>
            <a:r>
              <a:rPr lang="en-US"/>
              <a:t>Click to edit text styles</a:t>
            </a:r>
          </a:p>
        </p:txBody>
      </p:sp>
      <p:sp>
        <p:nvSpPr>
          <p:cNvPr id="9" name="TextBox 8">
            <a:extLst>
              <a:ext uri="{FF2B5EF4-FFF2-40B4-BE49-F238E27FC236}">
                <a16:creationId xmlns:a16="http://schemas.microsoft.com/office/drawing/2014/main" id="{822122D2-9ADF-13CB-968C-0D9022E3E139}"/>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
        <p:nvSpPr>
          <p:cNvPr id="6" name="Picture Placeholder 5">
            <a:extLst>
              <a:ext uri="{FF2B5EF4-FFF2-40B4-BE49-F238E27FC236}">
                <a16:creationId xmlns:a16="http://schemas.microsoft.com/office/drawing/2014/main" id="{30BEFB05-0532-28E9-3587-E5BE90585982}"/>
              </a:ext>
            </a:extLst>
          </p:cNvPr>
          <p:cNvSpPr>
            <a:spLocks noGrp="1"/>
          </p:cNvSpPr>
          <p:nvPr>
            <p:ph type="pic" sz="quarter" idx="14"/>
          </p:nvPr>
        </p:nvSpPr>
        <p:spPr>
          <a:xfrm>
            <a:off x="1745829" y="4939372"/>
            <a:ext cx="2210095" cy="2208904"/>
          </a:xfrm>
          <a:prstGeom prst="ellipse">
            <a:avLst/>
          </a:prstGeom>
          <a:solidFill>
            <a:schemeClr val="bg2"/>
          </a:solidFill>
        </p:spPr>
        <p:txBody>
          <a:bodyPr/>
          <a:lstStyle/>
          <a:p>
            <a:endParaRPr lang="en-US"/>
          </a:p>
        </p:txBody>
      </p:sp>
      <p:sp>
        <p:nvSpPr>
          <p:cNvPr id="10" name="Picture Placeholder 5">
            <a:extLst>
              <a:ext uri="{FF2B5EF4-FFF2-40B4-BE49-F238E27FC236}">
                <a16:creationId xmlns:a16="http://schemas.microsoft.com/office/drawing/2014/main" id="{C804E06D-208E-0286-7C73-82F1CE9065CC}"/>
              </a:ext>
            </a:extLst>
          </p:cNvPr>
          <p:cNvSpPr>
            <a:spLocks noGrp="1"/>
          </p:cNvSpPr>
          <p:nvPr>
            <p:ph type="pic" sz="quarter" idx="15"/>
          </p:nvPr>
        </p:nvSpPr>
        <p:spPr>
          <a:xfrm>
            <a:off x="5423601" y="4939372"/>
            <a:ext cx="2210095" cy="2208904"/>
          </a:xfrm>
          <a:prstGeom prst="ellipse">
            <a:avLst/>
          </a:prstGeom>
          <a:solidFill>
            <a:schemeClr val="bg2"/>
          </a:solidFill>
        </p:spPr>
        <p:txBody>
          <a:bodyPr/>
          <a:lstStyle/>
          <a:p>
            <a:endParaRPr lang="en-US"/>
          </a:p>
        </p:txBody>
      </p:sp>
      <p:sp>
        <p:nvSpPr>
          <p:cNvPr id="11" name="Picture Placeholder 5">
            <a:extLst>
              <a:ext uri="{FF2B5EF4-FFF2-40B4-BE49-F238E27FC236}">
                <a16:creationId xmlns:a16="http://schemas.microsoft.com/office/drawing/2014/main" id="{CB00FB49-1CDA-9BA8-4C96-CDF93DB5E984}"/>
              </a:ext>
            </a:extLst>
          </p:cNvPr>
          <p:cNvSpPr>
            <a:spLocks noGrp="1"/>
          </p:cNvSpPr>
          <p:nvPr>
            <p:ph type="pic" sz="quarter" idx="16"/>
          </p:nvPr>
        </p:nvSpPr>
        <p:spPr>
          <a:xfrm>
            <a:off x="9101373" y="4939372"/>
            <a:ext cx="2210095" cy="2208904"/>
          </a:xfrm>
          <a:prstGeom prst="ellipse">
            <a:avLst/>
          </a:prstGeom>
          <a:solidFill>
            <a:schemeClr val="bg2"/>
          </a:solidFill>
        </p:spPr>
        <p:txBody>
          <a:bodyPr/>
          <a:lstStyle/>
          <a:p>
            <a:endParaRPr lang="en-US"/>
          </a:p>
        </p:txBody>
      </p:sp>
      <p:sp>
        <p:nvSpPr>
          <p:cNvPr id="12" name="Picture Placeholder 5">
            <a:extLst>
              <a:ext uri="{FF2B5EF4-FFF2-40B4-BE49-F238E27FC236}">
                <a16:creationId xmlns:a16="http://schemas.microsoft.com/office/drawing/2014/main" id="{BA7A9488-7A6D-72A7-F6BF-122CA5E3A9B8}"/>
              </a:ext>
            </a:extLst>
          </p:cNvPr>
          <p:cNvSpPr>
            <a:spLocks noGrp="1"/>
          </p:cNvSpPr>
          <p:nvPr>
            <p:ph type="pic" sz="quarter" idx="17"/>
          </p:nvPr>
        </p:nvSpPr>
        <p:spPr>
          <a:xfrm>
            <a:off x="12779145" y="4939372"/>
            <a:ext cx="2210095" cy="2208904"/>
          </a:xfrm>
          <a:prstGeom prst="ellipse">
            <a:avLst/>
          </a:prstGeom>
          <a:solidFill>
            <a:schemeClr val="bg2"/>
          </a:solidFill>
        </p:spPr>
        <p:txBody>
          <a:bodyPr/>
          <a:lstStyle/>
          <a:p>
            <a:endParaRPr lang="en-US"/>
          </a:p>
        </p:txBody>
      </p:sp>
      <p:sp>
        <p:nvSpPr>
          <p:cNvPr id="13" name="Picture Placeholder 5">
            <a:extLst>
              <a:ext uri="{FF2B5EF4-FFF2-40B4-BE49-F238E27FC236}">
                <a16:creationId xmlns:a16="http://schemas.microsoft.com/office/drawing/2014/main" id="{6B8F54A6-9F6E-D80B-3A76-D9BDA9AFE5B4}"/>
              </a:ext>
            </a:extLst>
          </p:cNvPr>
          <p:cNvSpPr>
            <a:spLocks noGrp="1"/>
          </p:cNvSpPr>
          <p:nvPr>
            <p:ph type="pic" sz="quarter" idx="18"/>
          </p:nvPr>
        </p:nvSpPr>
        <p:spPr>
          <a:xfrm>
            <a:off x="16456917" y="4939372"/>
            <a:ext cx="2210095" cy="2208904"/>
          </a:xfrm>
          <a:prstGeom prst="ellipse">
            <a:avLst/>
          </a:prstGeom>
          <a:solidFill>
            <a:schemeClr val="bg2"/>
          </a:solidFill>
        </p:spPr>
        <p:txBody>
          <a:bodyPr/>
          <a:lstStyle/>
          <a:p>
            <a:endParaRPr lang="en-US"/>
          </a:p>
        </p:txBody>
      </p:sp>
      <p:sp>
        <p:nvSpPr>
          <p:cNvPr id="14" name="Picture Placeholder 5">
            <a:extLst>
              <a:ext uri="{FF2B5EF4-FFF2-40B4-BE49-F238E27FC236}">
                <a16:creationId xmlns:a16="http://schemas.microsoft.com/office/drawing/2014/main" id="{9F184E9A-D96D-6B70-A606-18481191F0A5}"/>
              </a:ext>
            </a:extLst>
          </p:cNvPr>
          <p:cNvSpPr>
            <a:spLocks noGrp="1"/>
          </p:cNvSpPr>
          <p:nvPr>
            <p:ph type="pic" sz="quarter" idx="19"/>
          </p:nvPr>
        </p:nvSpPr>
        <p:spPr>
          <a:xfrm>
            <a:off x="20134689" y="4939372"/>
            <a:ext cx="2210095" cy="2208904"/>
          </a:xfrm>
          <a:prstGeom prst="ellipse">
            <a:avLst/>
          </a:prstGeom>
          <a:solidFill>
            <a:schemeClr val="bg2"/>
          </a:solidFill>
        </p:spPr>
        <p:txBody>
          <a:bodyPr/>
          <a:lstStyle/>
          <a:p>
            <a:endParaRPr lang="en-US"/>
          </a:p>
        </p:txBody>
      </p:sp>
      <p:sp>
        <p:nvSpPr>
          <p:cNvPr id="18" name="Text Placeholder 17">
            <a:extLst>
              <a:ext uri="{FF2B5EF4-FFF2-40B4-BE49-F238E27FC236}">
                <a16:creationId xmlns:a16="http://schemas.microsoft.com/office/drawing/2014/main" id="{AF9D49C5-2C5F-1C91-1AEC-C9BB3F7E3DEE}"/>
              </a:ext>
            </a:extLst>
          </p:cNvPr>
          <p:cNvSpPr>
            <a:spLocks noGrp="1"/>
          </p:cNvSpPr>
          <p:nvPr>
            <p:ph type="body" sz="quarter" idx="20" hasCustomPrompt="1"/>
          </p:nvPr>
        </p:nvSpPr>
        <p:spPr>
          <a:xfrm>
            <a:off x="151376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19" name="Text Placeholder 17">
            <a:extLst>
              <a:ext uri="{FF2B5EF4-FFF2-40B4-BE49-F238E27FC236}">
                <a16:creationId xmlns:a16="http://schemas.microsoft.com/office/drawing/2014/main" id="{ECBA8F7D-A008-7621-2D87-0BA8BD41B6D5}"/>
              </a:ext>
            </a:extLst>
          </p:cNvPr>
          <p:cNvSpPr>
            <a:spLocks noGrp="1"/>
          </p:cNvSpPr>
          <p:nvPr>
            <p:ph type="body" sz="quarter" idx="21"/>
          </p:nvPr>
        </p:nvSpPr>
        <p:spPr>
          <a:xfrm>
            <a:off x="151376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0" name="Text Placeholder 17">
            <a:extLst>
              <a:ext uri="{FF2B5EF4-FFF2-40B4-BE49-F238E27FC236}">
                <a16:creationId xmlns:a16="http://schemas.microsoft.com/office/drawing/2014/main" id="{F70BA00F-E89E-978B-C47F-F8838A3166C3}"/>
              </a:ext>
            </a:extLst>
          </p:cNvPr>
          <p:cNvSpPr>
            <a:spLocks noGrp="1"/>
          </p:cNvSpPr>
          <p:nvPr>
            <p:ph type="body" sz="quarter" idx="22" hasCustomPrompt="1"/>
          </p:nvPr>
        </p:nvSpPr>
        <p:spPr>
          <a:xfrm>
            <a:off x="5191541"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1" name="Text Placeholder 17">
            <a:extLst>
              <a:ext uri="{FF2B5EF4-FFF2-40B4-BE49-F238E27FC236}">
                <a16:creationId xmlns:a16="http://schemas.microsoft.com/office/drawing/2014/main" id="{D48C183B-72E9-1E19-E0A4-A9E682E96E5E}"/>
              </a:ext>
            </a:extLst>
          </p:cNvPr>
          <p:cNvSpPr>
            <a:spLocks noGrp="1"/>
          </p:cNvSpPr>
          <p:nvPr>
            <p:ph type="body" sz="quarter" idx="23"/>
          </p:nvPr>
        </p:nvSpPr>
        <p:spPr>
          <a:xfrm>
            <a:off x="5191541"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2" name="Text Placeholder 17">
            <a:extLst>
              <a:ext uri="{FF2B5EF4-FFF2-40B4-BE49-F238E27FC236}">
                <a16:creationId xmlns:a16="http://schemas.microsoft.com/office/drawing/2014/main" id="{5AF4983F-A150-C27A-B431-F7389BC5ADB8}"/>
              </a:ext>
            </a:extLst>
          </p:cNvPr>
          <p:cNvSpPr>
            <a:spLocks noGrp="1"/>
          </p:cNvSpPr>
          <p:nvPr>
            <p:ph type="body" sz="quarter" idx="24" hasCustomPrompt="1"/>
          </p:nvPr>
        </p:nvSpPr>
        <p:spPr>
          <a:xfrm>
            <a:off x="8869313"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3" name="Text Placeholder 17">
            <a:extLst>
              <a:ext uri="{FF2B5EF4-FFF2-40B4-BE49-F238E27FC236}">
                <a16:creationId xmlns:a16="http://schemas.microsoft.com/office/drawing/2014/main" id="{261AE762-38CF-86B9-CF53-9C0154C616AA}"/>
              </a:ext>
            </a:extLst>
          </p:cNvPr>
          <p:cNvSpPr>
            <a:spLocks noGrp="1"/>
          </p:cNvSpPr>
          <p:nvPr>
            <p:ph type="body" sz="quarter" idx="25"/>
          </p:nvPr>
        </p:nvSpPr>
        <p:spPr>
          <a:xfrm>
            <a:off x="8869313"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4" name="Text Placeholder 17">
            <a:extLst>
              <a:ext uri="{FF2B5EF4-FFF2-40B4-BE49-F238E27FC236}">
                <a16:creationId xmlns:a16="http://schemas.microsoft.com/office/drawing/2014/main" id="{C12AD55E-639C-646B-E684-5030BDE1FB32}"/>
              </a:ext>
            </a:extLst>
          </p:cNvPr>
          <p:cNvSpPr>
            <a:spLocks noGrp="1"/>
          </p:cNvSpPr>
          <p:nvPr>
            <p:ph type="body" sz="quarter" idx="26" hasCustomPrompt="1"/>
          </p:nvPr>
        </p:nvSpPr>
        <p:spPr>
          <a:xfrm>
            <a:off x="12547085"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5" name="Text Placeholder 17">
            <a:extLst>
              <a:ext uri="{FF2B5EF4-FFF2-40B4-BE49-F238E27FC236}">
                <a16:creationId xmlns:a16="http://schemas.microsoft.com/office/drawing/2014/main" id="{14387910-47D7-7579-CAC3-C0955A3511BC}"/>
              </a:ext>
            </a:extLst>
          </p:cNvPr>
          <p:cNvSpPr>
            <a:spLocks noGrp="1"/>
          </p:cNvSpPr>
          <p:nvPr>
            <p:ph type="body" sz="quarter" idx="27"/>
          </p:nvPr>
        </p:nvSpPr>
        <p:spPr>
          <a:xfrm>
            <a:off x="12547085"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6" name="Text Placeholder 17">
            <a:extLst>
              <a:ext uri="{FF2B5EF4-FFF2-40B4-BE49-F238E27FC236}">
                <a16:creationId xmlns:a16="http://schemas.microsoft.com/office/drawing/2014/main" id="{B47E9F32-0CE0-F49E-A388-F1D1CC51B186}"/>
              </a:ext>
            </a:extLst>
          </p:cNvPr>
          <p:cNvSpPr>
            <a:spLocks noGrp="1"/>
          </p:cNvSpPr>
          <p:nvPr>
            <p:ph type="body" sz="quarter" idx="28" hasCustomPrompt="1"/>
          </p:nvPr>
        </p:nvSpPr>
        <p:spPr>
          <a:xfrm>
            <a:off x="16224857"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7" name="Text Placeholder 17">
            <a:extLst>
              <a:ext uri="{FF2B5EF4-FFF2-40B4-BE49-F238E27FC236}">
                <a16:creationId xmlns:a16="http://schemas.microsoft.com/office/drawing/2014/main" id="{C8B4EB32-5C2F-078B-7C36-AF3EE4702813}"/>
              </a:ext>
            </a:extLst>
          </p:cNvPr>
          <p:cNvSpPr>
            <a:spLocks noGrp="1"/>
          </p:cNvSpPr>
          <p:nvPr>
            <p:ph type="body" sz="quarter" idx="29"/>
          </p:nvPr>
        </p:nvSpPr>
        <p:spPr>
          <a:xfrm>
            <a:off x="16224857"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28" name="Text Placeholder 17">
            <a:extLst>
              <a:ext uri="{FF2B5EF4-FFF2-40B4-BE49-F238E27FC236}">
                <a16:creationId xmlns:a16="http://schemas.microsoft.com/office/drawing/2014/main" id="{62E24993-1A5A-2D8C-0869-157D8319EF3A}"/>
              </a:ext>
            </a:extLst>
          </p:cNvPr>
          <p:cNvSpPr>
            <a:spLocks noGrp="1"/>
          </p:cNvSpPr>
          <p:nvPr>
            <p:ph type="body" sz="quarter" idx="30" hasCustomPrompt="1"/>
          </p:nvPr>
        </p:nvSpPr>
        <p:spPr>
          <a:xfrm>
            <a:off x="19902629" y="73670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29" name="Text Placeholder 17">
            <a:extLst>
              <a:ext uri="{FF2B5EF4-FFF2-40B4-BE49-F238E27FC236}">
                <a16:creationId xmlns:a16="http://schemas.microsoft.com/office/drawing/2014/main" id="{BE489418-1C0A-7DD7-0535-C41C52E3D931}"/>
              </a:ext>
            </a:extLst>
          </p:cNvPr>
          <p:cNvSpPr>
            <a:spLocks noGrp="1"/>
          </p:cNvSpPr>
          <p:nvPr>
            <p:ph type="body" sz="quarter" idx="31"/>
          </p:nvPr>
        </p:nvSpPr>
        <p:spPr>
          <a:xfrm>
            <a:off x="19902629" y="79465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43" name="Picture Placeholder 5">
            <a:extLst>
              <a:ext uri="{FF2B5EF4-FFF2-40B4-BE49-F238E27FC236}">
                <a16:creationId xmlns:a16="http://schemas.microsoft.com/office/drawing/2014/main" id="{3B68E16D-980A-57A9-7E7D-1FDCD069817B}"/>
              </a:ext>
            </a:extLst>
          </p:cNvPr>
          <p:cNvSpPr>
            <a:spLocks noGrp="1"/>
          </p:cNvSpPr>
          <p:nvPr>
            <p:ph type="pic" sz="quarter" idx="32"/>
          </p:nvPr>
        </p:nvSpPr>
        <p:spPr>
          <a:xfrm>
            <a:off x="1745829" y="8673172"/>
            <a:ext cx="2210095" cy="2208904"/>
          </a:xfrm>
          <a:prstGeom prst="ellipse">
            <a:avLst/>
          </a:prstGeom>
          <a:solidFill>
            <a:schemeClr val="bg2"/>
          </a:solidFill>
        </p:spPr>
        <p:txBody>
          <a:bodyPr/>
          <a:lstStyle/>
          <a:p>
            <a:endParaRPr lang="en-US"/>
          </a:p>
        </p:txBody>
      </p:sp>
      <p:sp>
        <p:nvSpPr>
          <p:cNvPr id="44" name="Picture Placeholder 5">
            <a:extLst>
              <a:ext uri="{FF2B5EF4-FFF2-40B4-BE49-F238E27FC236}">
                <a16:creationId xmlns:a16="http://schemas.microsoft.com/office/drawing/2014/main" id="{43AF3597-28B4-BF98-380A-745908101AD5}"/>
              </a:ext>
            </a:extLst>
          </p:cNvPr>
          <p:cNvSpPr>
            <a:spLocks noGrp="1"/>
          </p:cNvSpPr>
          <p:nvPr>
            <p:ph type="pic" sz="quarter" idx="33"/>
          </p:nvPr>
        </p:nvSpPr>
        <p:spPr>
          <a:xfrm>
            <a:off x="5423601" y="8673172"/>
            <a:ext cx="2210095" cy="2208904"/>
          </a:xfrm>
          <a:prstGeom prst="ellipse">
            <a:avLst/>
          </a:prstGeom>
          <a:solidFill>
            <a:schemeClr val="bg2"/>
          </a:solidFill>
        </p:spPr>
        <p:txBody>
          <a:bodyPr/>
          <a:lstStyle/>
          <a:p>
            <a:endParaRPr lang="en-US"/>
          </a:p>
        </p:txBody>
      </p:sp>
      <p:sp>
        <p:nvSpPr>
          <p:cNvPr id="45" name="Picture Placeholder 5">
            <a:extLst>
              <a:ext uri="{FF2B5EF4-FFF2-40B4-BE49-F238E27FC236}">
                <a16:creationId xmlns:a16="http://schemas.microsoft.com/office/drawing/2014/main" id="{61E63EE9-4C9D-2BEE-C942-415344E618B1}"/>
              </a:ext>
            </a:extLst>
          </p:cNvPr>
          <p:cNvSpPr>
            <a:spLocks noGrp="1"/>
          </p:cNvSpPr>
          <p:nvPr>
            <p:ph type="pic" sz="quarter" idx="34"/>
          </p:nvPr>
        </p:nvSpPr>
        <p:spPr>
          <a:xfrm>
            <a:off x="9101373" y="8673172"/>
            <a:ext cx="2210095" cy="2208904"/>
          </a:xfrm>
          <a:prstGeom prst="ellipse">
            <a:avLst/>
          </a:prstGeom>
          <a:solidFill>
            <a:schemeClr val="bg2"/>
          </a:solidFill>
        </p:spPr>
        <p:txBody>
          <a:bodyPr/>
          <a:lstStyle/>
          <a:p>
            <a:endParaRPr lang="en-US"/>
          </a:p>
        </p:txBody>
      </p:sp>
      <p:sp>
        <p:nvSpPr>
          <p:cNvPr id="46" name="Picture Placeholder 5">
            <a:extLst>
              <a:ext uri="{FF2B5EF4-FFF2-40B4-BE49-F238E27FC236}">
                <a16:creationId xmlns:a16="http://schemas.microsoft.com/office/drawing/2014/main" id="{9EE2E119-10DD-5C2F-6F5C-E7E8B86CA1F3}"/>
              </a:ext>
            </a:extLst>
          </p:cNvPr>
          <p:cNvSpPr>
            <a:spLocks noGrp="1"/>
          </p:cNvSpPr>
          <p:nvPr>
            <p:ph type="pic" sz="quarter" idx="35"/>
          </p:nvPr>
        </p:nvSpPr>
        <p:spPr>
          <a:xfrm>
            <a:off x="12779145" y="8673172"/>
            <a:ext cx="2210095" cy="2208904"/>
          </a:xfrm>
          <a:prstGeom prst="ellipse">
            <a:avLst/>
          </a:prstGeom>
          <a:solidFill>
            <a:schemeClr val="bg2"/>
          </a:solidFill>
        </p:spPr>
        <p:txBody>
          <a:bodyPr/>
          <a:lstStyle/>
          <a:p>
            <a:endParaRPr lang="en-US"/>
          </a:p>
        </p:txBody>
      </p:sp>
      <p:sp>
        <p:nvSpPr>
          <p:cNvPr id="47" name="Picture Placeholder 5">
            <a:extLst>
              <a:ext uri="{FF2B5EF4-FFF2-40B4-BE49-F238E27FC236}">
                <a16:creationId xmlns:a16="http://schemas.microsoft.com/office/drawing/2014/main" id="{DFBD9348-548C-41AC-1ACB-3A379E8D411B}"/>
              </a:ext>
            </a:extLst>
          </p:cNvPr>
          <p:cNvSpPr>
            <a:spLocks noGrp="1"/>
          </p:cNvSpPr>
          <p:nvPr>
            <p:ph type="pic" sz="quarter" idx="36"/>
          </p:nvPr>
        </p:nvSpPr>
        <p:spPr>
          <a:xfrm>
            <a:off x="16456917" y="8673172"/>
            <a:ext cx="2210095" cy="2208904"/>
          </a:xfrm>
          <a:prstGeom prst="ellipse">
            <a:avLst/>
          </a:prstGeom>
          <a:solidFill>
            <a:schemeClr val="bg2"/>
          </a:solidFill>
        </p:spPr>
        <p:txBody>
          <a:bodyPr/>
          <a:lstStyle/>
          <a:p>
            <a:endParaRPr lang="en-US"/>
          </a:p>
        </p:txBody>
      </p:sp>
      <p:sp>
        <p:nvSpPr>
          <p:cNvPr id="48" name="Picture Placeholder 5">
            <a:extLst>
              <a:ext uri="{FF2B5EF4-FFF2-40B4-BE49-F238E27FC236}">
                <a16:creationId xmlns:a16="http://schemas.microsoft.com/office/drawing/2014/main" id="{26DEF94C-D90C-F453-264E-2631315B87F2}"/>
              </a:ext>
            </a:extLst>
          </p:cNvPr>
          <p:cNvSpPr>
            <a:spLocks noGrp="1"/>
          </p:cNvSpPr>
          <p:nvPr>
            <p:ph type="pic" sz="quarter" idx="37"/>
          </p:nvPr>
        </p:nvSpPr>
        <p:spPr>
          <a:xfrm>
            <a:off x="20134689" y="8673172"/>
            <a:ext cx="2210095" cy="2208904"/>
          </a:xfrm>
          <a:prstGeom prst="ellipse">
            <a:avLst/>
          </a:prstGeom>
          <a:solidFill>
            <a:schemeClr val="bg2"/>
          </a:solidFill>
        </p:spPr>
        <p:txBody>
          <a:bodyPr/>
          <a:lstStyle/>
          <a:p>
            <a:endParaRPr lang="en-US"/>
          </a:p>
        </p:txBody>
      </p:sp>
      <p:sp>
        <p:nvSpPr>
          <p:cNvPr id="49" name="Text Placeholder 17">
            <a:extLst>
              <a:ext uri="{FF2B5EF4-FFF2-40B4-BE49-F238E27FC236}">
                <a16:creationId xmlns:a16="http://schemas.microsoft.com/office/drawing/2014/main" id="{8237D124-6479-CF8E-16C0-CC8AB5A8C88E}"/>
              </a:ext>
            </a:extLst>
          </p:cNvPr>
          <p:cNvSpPr>
            <a:spLocks noGrp="1"/>
          </p:cNvSpPr>
          <p:nvPr>
            <p:ph type="body" sz="quarter" idx="38" hasCustomPrompt="1"/>
          </p:nvPr>
        </p:nvSpPr>
        <p:spPr>
          <a:xfrm>
            <a:off x="151376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0" name="Text Placeholder 17">
            <a:extLst>
              <a:ext uri="{FF2B5EF4-FFF2-40B4-BE49-F238E27FC236}">
                <a16:creationId xmlns:a16="http://schemas.microsoft.com/office/drawing/2014/main" id="{862E1582-D587-7F64-36F9-133318EAC911}"/>
              </a:ext>
            </a:extLst>
          </p:cNvPr>
          <p:cNvSpPr>
            <a:spLocks noGrp="1"/>
          </p:cNvSpPr>
          <p:nvPr>
            <p:ph type="body" sz="quarter" idx="39"/>
          </p:nvPr>
        </p:nvSpPr>
        <p:spPr>
          <a:xfrm>
            <a:off x="151376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1" name="Text Placeholder 17">
            <a:extLst>
              <a:ext uri="{FF2B5EF4-FFF2-40B4-BE49-F238E27FC236}">
                <a16:creationId xmlns:a16="http://schemas.microsoft.com/office/drawing/2014/main" id="{878A13D5-254E-9AAF-64FD-8BC39D848C7F}"/>
              </a:ext>
            </a:extLst>
          </p:cNvPr>
          <p:cNvSpPr>
            <a:spLocks noGrp="1"/>
          </p:cNvSpPr>
          <p:nvPr>
            <p:ph type="body" sz="quarter" idx="40" hasCustomPrompt="1"/>
          </p:nvPr>
        </p:nvSpPr>
        <p:spPr>
          <a:xfrm>
            <a:off x="5191541"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2" name="Text Placeholder 17">
            <a:extLst>
              <a:ext uri="{FF2B5EF4-FFF2-40B4-BE49-F238E27FC236}">
                <a16:creationId xmlns:a16="http://schemas.microsoft.com/office/drawing/2014/main" id="{6A0BDA47-FF00-2311-543E-6B52DC99B88F}"/>
              </a:ext>
            </a:extLst>
          </p:cNvPr>
          <p:cNvSpPr>
            <a:spLocks noGrp="1"/>
          </p:cNvSpPr>
          <p:nvPr>
            <p:ph type="body" sz="quarter" idx="41"/>
          </p:nvPr>
        </p:nvSpPr>
        <p:spPr>
          <a:xfrm>
            <a:off x="5191541"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3" name="Text Placeholder 17">
            <a:extLst>
              <a:ext uri="{FF2B5EF4-FFF2-40B4-BE49-F238E27FC236}">
                <a16:creationId xmlns:a16="http://schemas.microsoft.com/office/drawing/2014/main" id="{15009255-F2CE-693F-B51C-A2D4B91FAFC4}"/>
              </a:ext>
            </a:extLst>
          </p:cNvPr>
          <p:cNvSpPr>
            <a:spLocks noGrp="1"/>
          </p:cNvSpPr>
          <p:nvPr>
            <p:ph type="body" sz="quarter" idx="42" hasCustomPrompt="1"/>
          </p:nvPr>
        </p:nvSpPr>
        <p:spPr>
          <a:xfrm>
            <a:off x="8869313"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4" name="Text Placeholder 17">
            <a:extLst>
              <a:ext uri="{FF2B5EF4-FFF2-40B4-BE49-F238E27FC236}">
                <a16:creationId xmlns:a16="http://schemas.microsoft.com/office/drawing/2014/main" id="{99806433-F449-08C0-8994-BDD7E87869A2}"/>
              </a:ext>
            </a:extLst>
          </p:cNvPr>
          <p:cNvSpPr>
            <a:spLocks noGrp="1"/>
          </p:cNvSpPr>
          <p:nvPr>
            <p:ph type="body" sz="quarter" idx="43"/>
          </p:nvPr>
        </p:nvSpPr>
        <p:spPr>
          <a:xfrm>
            <a:off x="8869313"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5" name="Text Placeholder 17">
            <a:extLst>
              <a:ext uri="{FF2B5EF4-FFF2-40B4-BE49-F238E27FC236}">
                <a16:creationId xmlns:a16="http://schemas.microsoft.com/office/drawing/2014/main" id="{DB0B2E03-6FDF-220D-B3DF-7403CBB507F2}"/>
              </a:ext>
            </a:extLst>
          </p:cNvPr>
          <p:cNvSpPr>
            <a:spLocks noGrp="1"/>
          </p:cNvSpPr>
          <p:nvPr>
            <p:ph type="body" sz="quarter" idx="44" hasCustomPrompt="1"/>
          </p:nvPr>
        </p:nvSpPr>
        <p:spPr>
          <a:xfrm>
            <a:off x="12547085"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6" name="Text Placeholder 17">
            <a:extLst>
              <a:ext uri="{FF2B5EF4-FFF2-40B4-BE49-F238E27FC236}">
                <a16:creationId xmlns:a16="http://schemas.microsoft.com/office/drawing/2014/main" id="{A3045698-568E-507D-67E8-DFC7B1811C41}"/>
              </a:ext>
            </a:extLst>
          </p:cNvPr>
          <p:cNvSpPr>
            <a:spLocks noGrp="1"/>
          </p:cNvSpPr>
          <p:nvPr>
            <p:ph type="body" sz="quarter" idx="45"/>
          </p:nvPr>
        </p:nvSpPr>
        <p:spPr>
          <a:xfrm>
            <a:off x="12547085"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7" name="Text Placeholder 17">
            <a:extLst>
              <a:ext uri="{FF2B5EF4-FFF2-40B4-BE49-F238E27FC236}">
                <a16:creationId xmlns:a16="http://schemas.microsoft.com/office/drawing/2014/main" id="{66B34C22-695C-663B-2343-D4D7EC15B22D}"/>
              </a:ext>
            </a:extLst>
          </p:cNvPr>
          <p:cNvSpPr>
            <a:spLocks noGrp="1"/>
          </p:cNvSpPr>
          <p:nvPr>
            <p:ph type="body" sz="quarter" idx="46" hasCustomPrompt="1"/>
          </p:nvPr>
        </p:nvSpPr>
        <p:spPr>
          <a:xfrm>
            <a:off x="16224857"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58" name="Text Placeholder 17">
            <a:extLst>
              <a:ext uri="{FF2B5EF4-FFF2-40B4-BE49-F238E27FC236}">
                <a16:creationId xmlns:a16="http://schemas.microsoft.com/office/drawing/2014/main" id="{A5842C1E-2E7D-3FFB-C5E9-1D1F378736AE}"/>
              </a:ext>
            </a:extLst>
          </p:cNvPr>
          <p:cNvSpPr>
            <a:spLocks noGrp="1"/>
          </p:cNvSpPr>
          <p:nvPr>
            <p:ph type="body" sz="quarter" idx="47"/>
          </p:nvPr>
        </p:nvSpPr>
        <p:spPr>
          <a:xfrm>
            <a:off x="16224857"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
        <p:nvSpPr>
          <p:cNvPr id="59" name="Text Placeholder 17">
            <a:extLst>
              <a:ext uri="{FF2B5EF4-FFF2-40B4-BE49-F238E27FC236}">
                <a16:creationId xmlns:a16="http://schemas.microsoft.com/office/drawing/2014/main" id="{50CAAD79-598E-FA98-B479-D9FC072BCC53}"/>
              </a:ext>
            </a:extLst>
          </p:cNvPr>
          <p:cNvSpPr>
            <a:spLocks noGrp="1"/>
          </p:cNvSpPr>
          <p:nvPr>
            <p:ph type="body" sz="quarter" idx="48" hasCustomPrompt="1"/>
          </p:nvPr>
        </p:nvSpPr>
        <p:spPr>
          <a:xfrm>
            <a:off x="19902629" y="11100828"/>
            <a:ext cx="2674215" cy="517235"/>
          </a:xfrm>
          <a:prstGeom prst="rect">
            <a:avLst/>
          </a:prstGeom>
        </p:spPr>
        <p:txBody>
          <a:bodyPr anchor="t">
            <a:normAutofit/>
          </a:bodyPr>
          <a:lstStyle>
            <a:lvl1pPr algn="ctr">
              <a:defRPr sz="3200" b="1">
                <a:solidFill>
                  <a:srgbClr val="007DC5"/>
                </a:solidFill>
                <a:latin typeface="Calibri" panose="020F0502020204030204" pitchFamily="34" charset="0"/>
                <a:cs typeface="Calibri" panose="020F0502020204030204" pitchFamily="34" charset="0"/>
              </a:defRPr>
            </a:lvl1pPr>
          </a:lstStyle>
          <a:p>
            <a:pPr lvl="0"/>
            <a:r>
              <a:rPr lang="en-US"/>
              <a:t>Full Name</a:t>
            </a:r>
          </a:p>
        </p:txBody>
      </p:sp>
      <p:sp>
        <p:nvSpPr>
          <p:cNvPr id="60" name="Text Placeholder 17">
            <a:extLst>
              <a:ext uri="{FF2B5EF4-FFF2-40B4-BE49-F238E27FC236}">
                <a16:creationId xmlns:a16="http://schemas.microsoft.com/office/drawing/2014/main" id="{D796A178-2536-B2DF-4C49-E488CB2ECA5B}"/>
              </a:ext>
            </a:extLst>
          </p:cNvPr>
          <p:cNvSpPr>
            <a:spLocks noGrp="1"/>
          </p:cNvSpPr>
          <p:nvPr>
            <p:ph type="body" sz="quarter" idx="49"/>
          </p:nvPr>
        </p:nvSpPr>
        <p:spPr>
          <a:xfrm>
            <a:off x="19902629" y="11680382"/>
            <a:ext cx="2674215" cy="729160"/>
          </a:xfrm>
          <a:prstGeom prst="rect">
            <a:avLst/>
          </a:prstGeom>
        </p:spPr>
        <p:txBody>
          <a:bodyPr anchor="t">
            <a:normAutofit/>
          </a:bodyPr>
          <a:lstStyle>
            <a:lvl1pPr algn="ctr">
              <a:defRPr sz="2400" b="0">
                <a:solidFill>
                  <a:srgbClr val="676767"/>
                </a:solidFill>
                <a:latin typeface="Arial" panose="020B0604020202020204" pitchFamily="34" charset="0"/>
                <a:cs typeface="Arial" panose="020B0604020202020204" pitchFamily="34" charset="0"/>
              </a:defRPr>
            </a:lvl1pPr>
          </a:lstStyle>
          <a:p>
            <a:pPr lvl="0"/>
            <a:endParaRPr lang="en-US"/>
          </a:p>
        </p:txBody>
      </p:sp>
    </p:spTree>
    <p:extLst>
      <p:ext uri="{BB962C8B-B14F-4D97-AF65-F5344CB8AC3E}">
        <p14:creationId xmlns:p14="http://schemas.microsoft.com/office/powerpoint/2010/main" val="6364214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style</a:t>
            </a:r>
          </a:p>
        </p:txBody>
      </p:sp>
      <p:sp>
        <p:nvSpPr>
          <p:cNvPr id="5" name="Slide Number Placeholder 4"/>
          <p:cNvSpPr>
            <a:spLocks noGrp="1"/>
          </p:cNvSpPr>
          <p:nvPr>
            <p:ph type="sldNum" sz="quarter" idx="12"/>
          </p:nvPr>
        </p:nvSpPr>
        <p:spPr/>
        <p:txBody>
          <a:bodyPr/>
          <a:lstStyle/>
          <a:p>
            <a:fld id="{682A1055-845A-D14A-971D-E1FB772C0617}" type="slidenum">
              <a:rPr lang="en-US" smtClean="0"/>
              <a:t>‹#›</a:t>
            </a:fld>
            <a:endParaRPr lang="en-US"/>
          </a:p>
        </p:txBody>
      </p:sp>
      <p:sp>
        <p:nvSpPr>
          <p:cNvPr id="6" name="TextBox 5">
            <a:extLst>
              <a:ext uri="{FF2B5EF4-FFF2-40B4-BE49-F238E27FC236}">
                <a16:creationId xmlns:a16="http://schemas.microsoft.com/office/drawing/2014/main" id="{495418EF-2486-9E93-F9ED-02D4ABEC012D}"/>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42290793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82A1055-845A-D14A-971D-E1FB772C0617}" type="slidenum">
              <a:rPr lang="en-US" smtClean="0"/>
              <a:t>‹#›</a:t>
            </a:fld>
            <a:endParaRPr lang="en-US"/>
          </a:p>
        </p:txBody>
      </p:sp>
      <p:sp>
        <p:nvSpPr>
          <p:cNvPr id="5" name="TextBox 4">
            <a:extLst>
              <a:ext uri="{FF2B5EF4-FFF2-40B4-BE49-F238E27FC236}">
                <a16:creationId xmlns:a16="http://schemas.microsoft.com/office/drawing/2014/main" id="{22533E78-5A7D-84C3-E1EE-21606E778B3E}"/>
              </a:ext>
            </a:extLst>
          </p:cNvPr>
          <p:cNvSpPr txBox="1"/>
          <p:nvPr userDrawn="1"/>
        </p:nvSpPr>
        <p:spPr>
          <a:xfrm>
            <a:off x="10123949" y="12587703"/>
            <a:ext cx="4139275" cy="430887"/>
          </a:xfrm>
          <a:prstGeom prst="rect">
            <a:avLst/>
          </a:prstGeom>
          <a:noFill/>
        </p:spPr>
        <p:txBody>
          <a:bodyPr wrap="none" rtlCol="0">
            <a:spAutoFit/>
          </a:bodyPr>
          <a:lstStyle/>
          <a:p>
            <a:r>
              <a:rPr lang="en-US" sz="2200">
                <a:solidFill>
                  <a:schemeClr val="tx1"/>
                </a:solidFill>
                <a:latin typeface="Arial" panose="020B0604020202020204" pitchFamily="34" charset="0"/>
                <a:cs typeface="Arial" panose="020B0604020202020204" pitchFamily="34" charset="0"/>
              </a:rPr>
              <a:t>Confidential – Do Not Distribute</a:t>
            </a:r>
          </a:p>
        </p:txBody>
      </p:sp>
    </p:spTree>
    <p:extLst>
      <p:ext uri="{BB962C8B-B14F-4D97-AF65-F5344CB8AC3E}">
        <p14:creationId xmlns:p14="http://schemas.microsoft.com/office/powerpoint/2010/main" val="36353696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iscussion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4275D6-F269-D7CE-5CE4-09BFF15A72A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0907153"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Discussion</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3" name="Graphic 5">
            <a:extLst>
              <a:ext uri="{FF2B5EF4-FFF2-40B4-BE49-F238E27FC236}">
                <a16:creationId xmlns:a16="http://schemas.microsoft.com/office/drawing/2014/main" id="{1B244CA9-EF5E-AEFA-B0ED-64CC66F0FC3D}"/>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32442236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20971D3-EBBE-CD45-02CE-6EDBED9FC94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11358238"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Questions?</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4" name="Graphic 5">
            <a:extLst>
              <a:ext uri="{FF2B5EF4-FFF2-40B4-BE49-F238E27FC236}">
                <a16:creationId xmlns:a16="http://schemas.microsoft.com/office/drawing/2014/main" id="{AD4F78DC-6096-E7DA-B647-51F09DD790FC}"/>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310308725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58CEBD-0BD5-BF8E-6BD6-461C321E0815}"/>
              </a:ext>
            </a:extLst>
          </p:cNvPr>
          <p:cNvSpPr/>
          <p:nvPr userDrawn="1"/>
        </p:nvSpPr>
        <p:spPr>
          <a:xfrm>
            <a:off x="632927" y="635431"/>
            <a:ext cx="23118988" cy="12448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0122783"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sp>
        <p:nvSpPr>
          <p:cNvPr id="14" name="TextBox 13">
            <a:extLst>
              <a:ext uri="{FF2B5EF4-FFF2-40B4-BE49-F238E27FC236}">
                <a16:creationId xmlns:a16="http://schemas.microsoft.com/office/drawing/2014/main" id="{0A7A1E75-EB2D-E775-30A8-E82457F238BB}"/>
              </a:ext>
            </a:extLst>
          </p:cNvPr>
          <p:cNvSpPr txBox="1"/>
          <p:nvPr userDrawn="1"/>
        </p:nvSpPr>
        <p:spPr>
          <a:xfrm>
            <a:off x="2903820" y="4975961"/>
            <a:ext cx="9153468" cy="2161874"/>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Appendix</a:t>
            </a:r>
          </a:p>
        </p:txBody>
      </p:sp>
      <p:sp>
        <p:nvSpPr>
          <p:cNvPr id="2" name="Slide Number Placeholder 6">
            <a:extLst>
              <a:ext uri="{FF2B5EF4-FFF2-40B4-BE49-F238E27FC236}">
                <a16:creationId xmlns:a16="http://schemas.microsoft.com/office/drawing/2014/main" id="{FF96EDF7-64F3-24A8-6899-F3B516C8FBD3}"/>
              </a:ext>
            </a:extLst>
          </p:cNvPr>
          <p:cNvSpPr>
            <a:spLocks noGrp="1"/>
          </p:cNvSpPr>
          <p:nvPr>
            <p:ph type="sldNum" sz="quarter" idx="12"/>
          </p:nvPr>
        </p:nvSpPr>
        <p:spPr>
          <a:xfrm>
            <a:off x="22406732" y="12251759"/>
            <a:ext cx="1243584" cy="730250"/>
          </a:xfrm>
        </p:spPr>
        <p:txBody>
          <a:bodyPr/>
          <a:lstStyle>
            <a:lvl1pPr>
              <a:defRPr>
                <a:solidFill>
                  <a:schemeClr val="bg1"/>
                </a:solidFill>
              </a:defRPr>
            </a:lvl1pPr>
          </a:lstStyle>
          <a:p>
            <a:fld id="{682A1055-845A-D14A-971D-E1FB772C0617}" type="slidenum">
              <a:rPr lang="en-US" smtClean="0"/>
              <a:pPr/>
              <a:t>‹#›</a:t>
            </a:fld>
            <a:endParaRPr lang="en-US"/>
          </a:p>
        </p:txBody>
      </p:sp>
      <p:sp>
        <p:nvSpPr>
          <p:cNvPr id="4" name="Graphic 5">
            <a:extLst>
              <a:ext uri="{FF2B5EF4-FFF2-40B4-BE49-F238E27FC236}">
                <a16:creationId xmlns:a16="http://schemas.microsoft.com/office/drawing/2014/main" id="{102F0BB9-5CBC-67CD-D0BA-25157514D7F0}"/>
              </a:ext>
            </a:extLst>
          </p:cNvPr>
          <p:cNvSpPr/>
          <p:nvPr userDrawn="1"/>
        </p:nvSpPr>
        <p:spPr>
          <a:xfrm>
            <a:off x="2992452" y="7048583"/>
            <a:ext cx="7781566" cy="453120"/>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rgbClr val="C7EAFB"/>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20435727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C335BC2-BFCD-192E-20D7-419ACE835FA0}"/>
              </a:ext>
            </a:extLst>
          </p:cNvPr>
          <p:cNvSpPr/>
          <p:nvPr userDrawn="1"/>
        </p:nvSpPr>
        <p:spPr>
          <a:xfrm>
            <a:off x="12363713" y="632353"/>
            <a:ext cx="11388202" cy="12448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C9291F-613C-50D9-C629-94F745424A43}"/>
              </a:ext>
            </a:extLst>
          </p:cNvPr>
          <p:cNvSpPr/>
          <p:nvPr userDrawn="1"/>
        </p:nvSpPr>
        <p:spPr>
          <a:xfrm>
            <a:off x="632927" y="635431"/>
            <a:ext cx="11390533" cy="124482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5DA54FD-B160-1E54-4E83-FB475DC4A467}"/>
              </a:ext>
            </a:extLst>
          </p:cNvPr>
          <p:cNvSpPr txBox="1"/>
          <p:nvPr userDrawn="1"/>
        </p:nvSpPr>
        <p:spPr>
          <a:xfrm>
            <a:off x="15988176" y="12416253"/>
            <a:ext cx="4139275" cy="430887"/>
          </a:xfrm>
          <a:prstGeom prst="rect">
            <a:avLst/>
          </a:prstGeom>
          <a:noFill/>
        </p:spPr>
        <p:txBody>
          <a:bodyPr wrap="none" rtlCol="0">
            <a:spAutoFit/>
          </a:bodyPr>
          <a:lstStyle/>
          <a:p>
            <a:r>
              <a:rPr lang="en-US" sz="2200">
                <a:solidFill>
                  <a:schemeClr val="bg1"/>
                </a:solidFill>
                <a:latin typeface="Arial" panose="020B0604020202020204" pitchFamily="34" charset="0"/>
                <a:cs typeface="Arial" panose="020B0604020202020204" pitchFamily="34" charset="0"/>
              </a:rPr>
              <a:t>Confidential – Do Not Distribute</a:t>
            </a:r>
          </a:p>
        </p:txBody>
      </p:sp>
      <p:pic>
        <p:nvPicPr>
          <p:cNvPr id="13" name="Picture 12">
            <a:extLst>
              <a:ext uri="{FF2B5EF4-FFF2-40B4-BE49-F238E27FC236}">
                <a16:creationId xmlns:a16="http://schemas.microsoft.com/office/drawing/2014/main" id="{2C76DE0B-D1DD-D1DB-F947-27C9B45EE7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41993" y="4975961"/>
            <a:ext cx="7772400" cy="3693268"/>
          </a:xfrm>
          <a:prstGeom prst="rect">
            <a:avLst/>
          </a:prstGeom>
        </p:spPr>
      </p:pic>
      <p:sp>
        <p:nvSpPr>
          <p:cNvPr id="14" name="TextBox 13">
            <a:extLst>
              <a:ext uri="{FF2B5EF4-FFF2-40B4-BE49-F238E27FC236}">
                <a16:creationId xmlns:a16="http://schemas.microsoft.com/office/drawing/2014/main" id="{0A7A1E75-EB2D-E775-30A8-E82457F238BB}"/>
              </a:ext>
            </a:extLst>
          </p:cNvPr>
          <p:cNvSpPr txBox="1"/>
          <p:nvPr userDrawn="1"/>
        </p:nvSpPr>
        <p:spPr>
          <a:xfrm>
            <a:off x="14101874" y="4975961"/>
            <a:ext cx="6364243" cy="4180888"/>
          </a:xfrm>
          <a:prstGeom prst="rect">
            <a:avLst/>
          </a:prstGeom>
          <a:noFill/>
        </p:spPr>
        <p:txBody>
          <a:bodyPr wrap="none" rtlCol="0">
            <a:spAutoFit/>
          </a:bodyPr>
          <a:lstStyle/>
          <a:p>
            <a:pPr>
              <a:lnSpc>
                <a:spcPct val="80000"/>
              </a:lnSpc>
            </a:pPr>
            <a:r>
              <a:rPr lang="en-US" sz="16400" b="1" cap="all" baseline="0">
                <a:solidFill>
                  <a:schemeClr val="bg1"/>
                </a:solidFill>
                <a:latin typeface="Calibri" panose="020F0502020204030204" pitchFamily="34" charset="0"/>
                <a:cs typeface="Calibri" panose="020F0502020204030204" pitchFamily="34" charset="0"/>
              </a:rPr>
              <a:t>Thank</a:t>
            </a:r>
            <a:br>
              <a:rPr lang="en-US" sz="16400" b="1" cap="all" baseline="0">
                <a:solidFill>
                  <a:schemeClr val="bg1"/>
                </a:solidFill>
                <a:latin typeface="Calibri" panose="020F0502020204030204" pitchFamily="34" charset="0"/>
                <a:cs typeface="Calibri" panose="020F0502020204030204" pitchFamily="34" charset="0"/>
              </a:rPr>
            </a:br>
            <a:r>
              <a:rPr lang="en-US" sz="16400" b="1" cap="all" baseline="0">
                <a:solidFill>
                  <a:schemeClr val="bg1"/>
                </a:solidFill>
                <a:latin typeface="Calibri" panose="020F0502020204030204" pitchFamily="34" charset="0"/>
                <a:cs typeface="Calibri" panose="020F0502020204030204" pitchFamily="34" charset="0"/>
              </a:rPr>
              <a:t>you</a:t>
            </a:r>
          </a:p>
        </p:txBody>
      </p:sp>
    </p:spTree>
    <p:extLst>
      <p:ext uri="{BB962C8B-B14F-4D97-AF65-F5344CB8AC3E}">
        <p14:creationId xmlns:p14="http://schemas.microsoft.com/office/powerpoint/2010/main" val="4091439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 Photo 6">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224473-09EE-A29F-C8B0-CD44590C3D16}"/>
              </a:ext>
            </a:extLst>
          </p:cNvPr>
          <p:cNvPicPr>
            <a:picLocks noChangeAspect="1"/>
          </p:cNvPicPr>
          <p:nvPr userDrawn="1"/>
        </p:nvPicPr>
        <p:blipFill>
          <a:blip r:embed="rId2"/>
          <a:stretch>
            <a:fillRect/>
          </a:stretch>
        </p:blipFill>
        <p:spPr>
          <a:xfrm>
            <a:off x="1587" y="0"/>
            <a:ext cx="24385588" cy="13716893"/>
          </a:xfrm>
          <a:prstGeom prst="rect">
            <a:avLst/>
          </a:prstGeom>
        </p:spPr>
      </p:pic>
      <p:sp>
        <p:nvSpPr>
          <p:cNvPr id="2" name="Title 1"/>
          <p:cNvSpPr>
            <a:spLocks noGrp="1"/>
          </p:cNvSpPr>
          <p:nvPr>
            <p:ph type="ctrTitle" hasCustomPrompt="1"/>
          </p:nvPr>
        </p:nvSpPr>
        <p:spPr>
          <a:xfrm>
            <a:off x="1978356" y="1776186"/>
            <a:ext cx="9441918" cy="5604337"/>
          </a:xfrm>
        </p:spPr>
        <p:txBody>
          <a:bodyPr anchor="b">
            <a:normAutofit/>
          </a:bodyPr>
          <a:lstStyle>
            <a:lvl1pPr algn="l">
              <a:lnSpc>
                <a:spcPct val="80000"/>
              </a:lnSpc>
              <a:defRPr sz="10400" b="1" i="0" cap="all" baseline="0">
                <a:solidFill>
                  <a:schemeClr val="bg1"/>
                </a:solidFill>
              </a:defRPr>
            </a:lvl1pPr>
          </a:lstStyle>
          <a:p>
            <a:r>
              <a:rPr lang="en-US"/>
              <a:t>Click to edit title style</a:t>
            </a:r>
          </a:p>
        </p:txBody>
      </p:sp>
      <p:sp>
        <p:nvSpPr>
          <p:cNvPr id="3" name="Subtitle 2"/>
          <p:cNvSpPr>
            <a:spLocks noGrp="1"/>
          </p:cNvSpPr>
          <p:nvPr>
            <p:ph type="subTitle" idx="1" hasCustomPrompt="1"/>
          </p:nvPr>
        </p:nvSpPr>
        <p:spPr>
          <a:xfrm>
            <a:off x="1978357" y="7536163"/>
            <a:ext cx="9441918" cy="2056195"/>
          </a:xfrm>
          <a:prstGeom prst="rect">
            <a:avLst/>
          </a:prstGeom>
        </p:spPr>
        <p:txBody>
          <a:bodyPr>
            <a:normAutofit/>
          </a:bodyPr>
          <a:lstStyle>
            <a:lvl1pPr marL="0" indent="0" algn="l">
              <a:lnSpc>
                <a:spcPct val="100000"/>
              </a:lnSpc>
              <a:buNone/>
              <a:defRPr sz="3200" cap="all" spc="2000" baseline="0">
                <a:solidFill>
                  <a:schemeClr val="bg1"/>
                </a:solidFill>
                <a:latin typeface="Arial" panose="020B0604020202020204" pitchFamily="34" charset="0"/>
                <a:cs typeface="Arial" panose="020B0604020202020204" pitchFamily="34" charset="0"/>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subtitle style</a:t>
            </a:r>
          </a:p>
        </p:txBody>
      </p:sp>
      <p:pic>
        <p:nvPicPr>
          <p:cNvPr id="9" name="Picture 8" descr="Graphical user interface, application, logo, company name&#10;&#10;Description automatically generated">
            <a:extLst>
              <a:ext uri="{FF2B5EF4-FFF2-40B4-BE49-F238E27FC236}">
                <a16:creationId xmlns:a16="http://schemas.microsoft.com/office/drawing/2014/main" id="{7D48FE94-C7C5-4C47-9963-E5770D5A1857}"/>
              </a:ext>
            </a:extLst>
          </p:cNvPr>
          <p:cNvPicPr>
            <a:picLocks noChangeAspect="1"/>
          </p:cNvPicPr>
          <p:nvPr userDrawn="1"/>
        </p:nvPicPr>
        <p:blipFill>
          <a:blip r:embed="rId3"/>
          <a:stretch>
            <a:fillRect/>
          </a:stretch>
        </p:blipFill>
        <p:spPr>
          <a:xfrm>
            <a:off x="1978356" y="9592358"/>
            <a:ext cx="5044449" cy="2984040"/>
          </a:xfrm>
          <a:prstGeom prst="rect">
            <a:avLst/>
          </a:prstGeom>
        </p:spPr>
      </p:pic>
    </p:spTree>
    <p:extLst>
      <p:ext uri="{BB962C8B-B14F-4D97-AF65-F5344CB8AC3E}">
        <p14:creationId xmlns:p14="http://schemas.microsoft.com/office/powerpoint/2010/main" val="14591280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41" Type="http://schemas.openxmlformats.org/officeDocument/2006/relationships/slideLayout" Target="../slideLayouts/slideLayout85.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theme" Target="../theme/theme2.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0058" y="1596906"/>
            <a:ext cx="21330498" cy="1646141"/>
          </a:xfrm>
          <a:prstGeom prst="rect">
            <a:avLst/>
          </a:prstGeom>
        </p:spPr>
        <p:txBody>
          <a:bodyPr vert="horz" lIns="91440" tIns="45720" rIns="91440" bIns="45720" rtlCol="0" anchor="t">
            <a:normAutofit/>
          </a:bodyPr>
          <a:lstStyle/>
          <a:p>
            <a:r>
              <a:rPr lang="en-US"/>
              <a:t>Click to edit Master title style</a:t>
            </a:r>
          </a:p>
        </p:txBody>
      </p:sp>
      <p:sp>
        <p:nvSpPr>
          <p:cNvPr id="6" name="Slide Number Placeholder 5"/>
          <p:cNvSpPr>
            <a:spLocks noGrp="1"/>
          </p:cNvSpPr>
          <p:nvPr>
            <p:ph type="sldNum" sz="quarter" idx="4"/>
          </p:nvPr>
        </p:nvSpPr>
        <p:spPr>
          <a:xfrm>
            <a:off x="22710556" y="12438022"/>
            <a:ext cx="1243584" cy="730250"/>
          </a:xfrm>
          <a:prstGeom prst="rect">
            <a:avLst/>
          </a:prstGeom>
        </p:spPr>
        <p:txBody>
          <a:bodyPr vert="horz" lIns="91440" tIns="45720" rIns="91440" bIns="45720" rtlCol="0" anchor="ctr"/>
          <a:lstStyle>
            <a:lvl1pPr algn="ctr">
              <a:defRPr sz="2400">
                <a:solidFill>
                  <a:schemeClr val="tx1">
                    <a:lumMod val="75000"/>
                    <a:lumOff val="25000"/>
                  </a:schemeClr>
                </a:solidFill>
                <a:latin typeface="Arial" panose="020B0604020202020204" pitchFamily="34" charset="0"/>
                <a:cs typeface="Arial" panose="020B0604020202020204" pitchFamily="34" charset="0"/>
              </a:defRPr>
            </a:lvl1pPr>
          </a:lstStyle>
          <a:p>
            <a:fld id="{682A1055-845A-D14A-971D-E1FB772C0617}" type="slidenum">
              <a:rPr lang="en-US" smtClean="0"/>
              <a:pPr/>
              <a:t>‹#›</a:t>
            </a:fld>
            <a:endParaRPr lang="en-US"/>
          </a:p>
        </p:txBody>
      </p:sp>
      <p:sp>
        <p:nvSpPr>
          <p:cNvPr id="4" name="Text Placeholder 3">
            <a:extLst>
              <a:ext uri="{FF2B5EF4-FFF2-40B4-BE49-F238E27FC236}">
                <a16:creationId xmlns:a16="http://schemas.microsoft.com/office/drawing/2014/main" id="{188AAA25-7CB6-B229-4D3D-75AD110640A5}"/>
              </a:ext>
            </a:extLst>
          </p:cNvPr>
          <p:cNvSpPr>
            <a:spLocks noGrp="1"/>
          </p:cNvSpPr>
          <p:nvPr>
            <p:ph type="body" idx="1"/>
          </p:nvPr>
        </p:nvSpPr>
        <p:spPr>
          <a:xfrm>
            <a:off x="1380058" y="3230287"/>
            <a:ext cx="21330498" cy="90265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085972"/>
      </p:ext>
    </p:extLst>
  </p:cSld>
  <p:clrMap bg1="lt1" tx1="dk1" bg2="lt2" tx2="dk2" accent1="accent1" accent2="accent2" accent3="accent3" accent4="accent4" accent5="accent5" accent6="accent6" hlink="hlink" folHlink="folHlink"/>
  <p:sldLayoutIdLst>
    <p:sldLayoutId id="2147483661" r:id="rId1"/>
    <p:sldLayoutId id="2147483753" r:id="rId2"/>
    <p:sldLayoutId id="2147483754" r:id="rId3"/>
    <p:sldLayoutId id="2147483755" r:id="rId4"/>
    <p:sldLayoutId id="2147483672" r:id="rId5"/>
    <p:sldLayoutId id="2147483673" r:id="rId6"/>
    <p:sldLayoutId id="2147483674" r:id="rId7"/>
    <p:sldLayoutId id="2147483675" r:id="rId8"/>
    <p:sldLayoutId id="2147483676" r:id="rId9"/>
    <p:sldLayoutId id="2147483677" r:id="rId10"/>
    <p:sldLayoutId id="2147483679" r:id="rId11"/>
    <p:sldLayoutId id="2147483680" r:id="rId12"/>
    <p:sldLayoutId id="2147483748" r:id="rId13"/>
    <p:sldLayoutId id="2147483662" r:id="rId14"/>
    <p:sldLayoutId id="2147483682" r:id="rId15"/>
    <p:sldLayoutId id="2147483704" r:id="rId16"/>
    <p:sldLayoutId id="2147483681" r:id="rId17"/>
    <p:sldLayoutId id="2147483683" r:id="rId18"/>
    <p:sldLayoutId id="2147483694" r:id="rId19"/>
    <p:sldLayoutId id="2147483695" r:id="rId20"/>
    <p:sldLayoutId id="2147483663" r:id="rId21"/>
    <p:sldLayoutId id="2147483684" r:id="rId22"/>
    <p:sldLayoutId id="2147483749" r:id="rId23"/>
    <p:sldLayoutId id="2147483751" r:id="rId24"/>
    <p:sldLayoutId id="2147483706" r:id="rId25"/>
    <p:sldLayoutId id="2147483685" r:id="rId26"/>
    <p:sldLayoutId id="2147483687" r:id="rId27"/>
    <p:sldLayoutId id="2147483686" r:id="rId28"/>
    <p:sldLayoutId id="2147483700" r:id="rId29"/>
    <p:sldLayoutId id="2147483688" r:id="rId30"/>
    <p:sldLayoutId id="2147483705" r:id="rId31"/>
    <p:sldLayoutId id="2147483689" r:id="rId32"/>
    <p:sldLayoutId id="2147483664" r:id="rId33"/>
    <p:sldLayoutId id="2147483696" r:id="rId34"/>
    <p:sldLayoutId id="2147483697" r:id="rId35"/>
    <p:sldLayoutId id="2147483701" r:id="rId36"/>
    <p:sldLayoutId id="2147483703" r:id="rId37"/>
    <p:sldLayoutId id="2147483699" r:id="rId38"/>
    <p:sldLayoutId id="2147483666" r:id="rId39"/>
    <p:sldLayoutId id="2147483667" r:id="rId40"/>
    <p:sldLayoutId id="2147483692" r:id="rId41"/>
    <p:sldLayoutId id="2147483691" r:id="rId42"/>
    <p:sldLayoutId id="2147483693" r:id="rId43"/>
    <p:sldLayoutId id="2147483690" r:id="rId44"/>
  </p:sldLayoutIdLst>
  <p:hf hdr="0" ftr="0" dt="0"/>
  <p:txStyles>
    <p:titleStyle>
      <a:lvl1pPr algn="l" defTabSz="1828800" rtl="0" eaLnBrk="1" latinLnBrk="0" hangingPunct="1">
        <a:lnSpc>
          <a:spcPct val="90000"/>
        </a:lnSpc>
        <a:spcBef>
          <a:spcPct val="0"/>
        </a:spcBef>
        <a:buNone/>
        <a:defRPr sz="7200" b="1" i="0" kern="1200" cap="all" baseline="0">
          <a:solidFill>
            <a:schemeClr val="accent1"/>
          </a:solidFill>
          <a:latin typeface="Calibri" panose="020F0502020204030204" pitchFamily="34" charset="0"/>
          <a:ea typeface="+mj-ea"/>
          <a:cs typeface="Calibri" panose="020F0502020204030204" pitchFamily="34" charset="0"/>
        </a:defRPr>
      </a:lvl1pPr>
    </p:titleStyle>
    <p:bodyStyle>
      <a:lvl1pPr marL="0" indent="-274320" algn="l" defTabSz="1828800" rtl="0" eaLnBrk="1" latinLnBrk="0" hangingPunct="1">
        <a:lnSpc>
          <a:spcPct val="90000"/>
        </a:lnSpc>
        <a:spcBef>
          <a:spcPts val="1500"/>
        </a:spcBef>
        <a:buFont typeface="Arial" panose="020B0604020202020204" pitchFamily="34" charset="0"/>
        <a:buNone/>
        <a:defRPr sz="3600" kern="1200">
          <a:solidFill>
            <a:srgbClr val="676767"/>
          </a:solidFill>
          <a:latin typeface="Arial" panose="020B0604020202020204" pitchFamily="34" charset="0"/>
          <a:ea typeface="+mn-ea"/>
          <a:cs typeface="Arial" panose="020B0604020202020204" pitchFamily="34" charset="0"/>
        </a:defRPr>
      </a:lvl1pPr>
      <a:lvl2pPr marL="9144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2pPr>
      <a:lvl3pPr marL="18288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3pPr>
      <a:lvl4pPr marL="27432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4pPr>
      <a:lvl5pPr marL="36576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0058" y="1596906"/>
            <a:ext cx="21330498" cy="1646141"/>
          </a:xfrm>
          <a:prstGeom prst="rect">
            <a:avLst/>
          </a:prstGeom>
        </p:spPr>
        <p:txBody>
          <a:bodyPr vert="horz" lIns="91440" tIns="45720" rIns="91440" bIns="45720" rtlCol="0" anchor="t">
            <a:normAutofit/>
          </a:bodyPr>
          <a:lstStyle/>
          <a:p>
            <a:r>
              <a:rPr lang="en-US"/>
              <a:t>Click to edit Master title style</a:t>
            </a:r>
          </a:p>
        </p:txBody>
      </p:sp>
      <p:sp>
        <p:nvSpPr>
          <p:cNvPr id="6" name="Slide Number Placeholder 5"/>
          <p:cNvSpPr>
            <a:spLocks noGrp="1"/>
          </p:cNvSpPr>
          <p:nvPr>
            <p:ph type="sldNum" sz="quarter" idx="4"/>
          </p:nvPr>
        </p:nvSpPr>
        <p:spPr>
          <a:xfrm>
            <a:off x="22710556" y="12438022"/>
            <a:ext cx="1243584" cy="730250"/>
          </a:xfrm>
          <a:prstGeom prst="rect">
            <a:avLst/>
          </a:prstGeom>
        </p:spPr>
        <p:txBody>
          <a:bodyPr vert="horz" lIns="91440" tIns="45720" rIns="91440" bIns="45720" rtlCol="0" anchor="ctr"/>
          <a:lstStyle>
            <a:lvl1pPr algn="ctr">
              <a:defRPr sz="2400">
                <a:solidFill>
                  <a:schemeClr val="tx1">
                    <a:lumMod val="75000"/>
                    <a:lumOff val="25000"/>
                  </a:schemeClr>
                </a:solidFill>
                <a:latin typeface="Arial" panose="020B0604020202020204" pitchFamily="34" charset="0"/>
                <a:cs typeface="Arial" panose="020B0604020202020204" pitchFamily="34" charset="0"/>
              </a:defRPr>
            </a:lvl1pPr>
          </a:lstStyle>
          <a:p>
            <a:fld id="{682A1055-845A-D14A-971D-E1FB772C0617}" type="slidenum">
              <a:rPr lang="en-US" smtClean="0"/>
              <a:pPr/>
              <a:t>‹#›</a:t>
            </a:fld>
            <a:endParaRPr lang="en-US"/>
          </a:p>
        </p:txBody>
      </p:sp>
      <p:sp>
        <p:nvSpPr>
          <p:cNvPr id="4" name="Text Placeholder 3">
            <a:extLst>
              <a:ext uri="{FF2B5EF4-FFF2-40B4-BE49-F238E27FC236}">
                <a16:creationId xmlns:a16="http://schemas.microsoft.com/office/drawing/2014/main" id="{188AAA25-7CB6-B229-4D3D-75AD110640A5}"/>
              </a:ext>
            </a:extLst>
          </p:cNvPr>
          <p:cNvSpPr>
            <a:spLocks noGrp="1"/>
          </p:cNvSpPr>
          <p:nvPr>
            <p:ph type="body" idx="1"/>
          </p:nvPr>
        </p:nvSpPr>
        <p:spPr>
          <a:xfrm>
            <a:off x="1380058" y="3230287"/>
            <a:ext cx="21330498" cy="90265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054186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47"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50" r:id="rId19"/>
    <p:sldLayoutId id="2147483752" r:id="rId20"/>
    <p:sldLayoutId id="2147483725" r:id="rId21"/>
    <p:sldLayoutId id="2147483726" r:id="rId22"/>
    <p:sldLayoutId id="2147483727" r:id="rId23"/>
    <p:sldLayoutId id="2147483728" r:id="rId24"/>
    <p:sldLayoutId id="2147483729" r:id="rId25"/>
    <p:sldLayoutId id="2147483730" r:id="rId26"/>
    <p:sldLayoutId id="2147483731" r:id="rId27"/>
    <p:sldLayoutId id="2147483732" r:id="rId28"/>
    <p:sldLayoutId id="2147483733" r:id="rId29"/>
    <p:sldLayoutId id="2147483734" r:id="rId30"/>
    <p:sldLayoutId id="2147483735" r:id="rId31"/>
    <p:sldLayoutId id="2147483736" r:id="rId32"/>
    <p:sldLayoutId id="2147483737" r:id="rId33"/>
    <p:sldLayoutId id="2147483738" r:id="rId34"/>
    <p:sldLayoutId id="2147483739" r:id="rId35"/>
    <p:sldLayoutId id="2147483740" r:id="rId36"/>
    <p:sldLayoutId id="2147483741" r:id="rId37"/>
    <p:sldLayoutId id="2147483742" r:id="rId38"/>
    <p:sldLayoutId id="2147483743" r:id="rId39"/>
    <p:sldLayoutId id="2147483744" r:id="rId40"/>
    <p:sldLayoutId id="2147483745" r:id="rId41"/>
    <p:sldLayoutId id="2147483746" r:id="rId42"/>
  </p:sldLayoutIdLst>
  <p:hf hdr="0" ftr="0" dt="0"/>
  <p:txStyles>
    <p:titleStyle>
      <a:lvl1pPr algn="l" defTabSz="1828800" rtl="0" eaLnBrk="1" latinLnBrk="0" hangingPunct="1">
        <a:lnSpc>
          <a:spcPct val="90000"/>
        </a:lnSpc>
        <a:spcBef>
          <a:spcPct val="0"/>
        </a:spcBef>
        <a:buNone/>
        <a:defRPr sz="7200" b="1" i="0" kern="1200" cap="all" baseline="0">
          <a:solidFill>
            <a:schemeClr val="accent1"/>
          </a:solidFill>
          <a:latin typeface="Calibri" panose="020F0502020204030204" pitchFamily="34" charset="0"/>
          <a:ea typeface="+mj-ea"/>
          <a:cs typeface="Calibri" panose="020F0502020204030204" pitchFamily="34" charset="0"/>
        </a:defRPr>
      </a:lvl1pPr>
    </p:titleStyle>
    <p:bodyStyle>
      <a:lvl1pPr marL="0" indent="-274320" algn="l" defTabSz="1828800" rtl="0" eaLnBrk="1" latinLnBrk="0" hangingPunct="1">
        <a:lnSpc>
          <a:spcPct val="90000"/>
        </a:lnSpc>
        <a:spcBef>
          <a:spcPts val="1500"/>
        </a:spcBef>
        <a:buFont typeface="Arial" panose="020B0604020202020204" pitchFamily="34" charset="0"/>
        <a:buNone/>
        <a:defRPr sz="3600" kern="1200">
          <a:solidFill>
            <a:srgbClr val="676767"/>
          </a:solidFill>
          <a:latin typeface="Arial" panose="020B0604020202020204" pitchFamily="34" charset="0"/>
          <a:ea typeface="+mn-ea"/>
          <a:cs typeface="Arial" panose="020B0604020202020204" pitchFamily="34" charset="0"/>
        </a:defRPr>
      </a:lvl1pPr>
      <a:lvl2pPr marL="9144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2pPr>
      <a:lvl3pPr marL="18288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3pPr>
      <a:lvl4pPr marL="27432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4pPr>
      <a:lvl5pPr marL="3657600" indent="-274320" algn="l" defTabSz="1828800" rtl="0" eaLnBrk="1" latinLnBrk="0" hangingPunct="1">
        <a:lnSpc>
          <a:spcPct val="90000"/>
        </a:lnSpc>
        <a:spcBef>
          <a:spcPts val="1500"/>
        </a:spcBef>
        <a:buClr>
          <a:schemeClr val="accent1"/>
        </a:buClr>
        <a:buFont typeface="Arial" panose="020B0604020202020204" pitchFamily="34" charset="0"/>
        <a:buChar char="•"/>
        <a:defRPr sz="3200" kern="1200">
          <a:solidFill>
            <a:srgbClr val="676767"/>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710B-2E6D-3236-B416-86D3F67AD831}"/>
              </a:ext>
            </a:extLst>
          </p:cNvPr>
          <p:cNvSpPr>
            <a:spLocks noGrp="1"/>
          </p:cNvSpPr>
          <p:nvPr>
            <p:ph type="title"/>
          </p:nvPr>
        </p:nvSpPr>
        <p:spPr>
          <a:xfrm>
            <a:off x="1168985" y="445157"/>
            <a:ext cx="17371462" cy="792798"/>
          </a:xfrm>
        </p:spPr>
        <p:txBody>
          <a:bodyPr>
            <a:noAutofit/>
          </a:bodyPr>
          <a:lstStyle/>
          <a:p>
            <a:r>
              <a:rPr lang="en-US" sz="6400" dirty="0">
                <a:solidFill>
                  <a:srgbClr val="0070C0"/>
                </a:solidFill>
                <a:latin typeface="Arial" panose="020B0604020202020204" pitchFamily="34" charset="0"/>
                <a:cs typeface="Arial" panose="020B0604020202020204" pitchFamily="34" charset="0"/>
              </a:rPr>
              <a:t>diabetes</a:t>
            </a:r>
          </a:p>
        </p:txBody>
      </p:sp>
      <p:sp>
        <p:nvSpPr>
          <p:cNvPr id="3" name="Content Placeholder 2">
            <a:extLst>
              <a:ext uri="{FF2B5EF4-FFF2-40B4-BE49-F238E27FC236}">
                <a16:creationId xmlns:a16="http://schemas.microsoft.com/office/drawing/2014/main" id="{169D9F0E-1A49-4ACD-ED20-01177D602C8B}"/>
              </a:ext>
            </a:extLst>
          </p:cNvPr>
          <p:cNvSpPr>
            <a:spLocks noGrp="1"/>
          </p:cNvSpPr>
          <p:nvPr>
            <p:ph idx="1"/>
          </p:nvPr>
        </p:nvSpPr>
        <p:spPr>
          <a:xfrm>
            <a:off x="1202376" y="1562099"/>
            <a:ext cx="14247174" cy="11867177"/>
          </a:xfrm>
        </p:spPr>
        <p:txBody>
          <a:bodyPr>
            <a:noAutofit/>
          </a:bodyPr>
          <a:lstStyle/>
          <a:p>
            <a:pPr indent="0">
              <a:spcBef>
                <a:spcPts val="1200"/>
              </a:spcBef>
              <a:buClr>
                <a:schemeClr val="accent4"/>
              </a:buClr>
            </a:pPr>
            <a:r>
              <a:rPr lang="en-US" sz="3200" b="1" dirty="0">
                <a:solidFill>
                  <a:srgbClr val="0070C0"/>
                </a:solidFill>
                <a:ea typeface="Calibri" panose="020F0502020204030204" pitchFamily="34" charset="0"/>
              </a:rPr>
              <a:t>Type 2 diabetes is one of the most common – and preventable – chronic conditions. </a:t>
            </a:r>
          </a:p>
          <a:p>
            <a:pPr marL="457200" indent="-457200">
              <a:spcBef>
                <a:spcPts val="1200"/>
              </a:spcBef>
              <a:buClr>
                <a:schemeClr val="accent4"/>
              </a:buClr>
              <a:buFont typeface="Wingdings" panose="05000000000000000000" pitchFamily="2" charset="2"/>
              <a:buChar char="Ø"/>
            </a:pPr>
            <a:r>
              <a:rPr lang="en-US" sz="3200" dirty="0">
                <a:solidFill>
                  <a:schemeClr val="tx1"/>
                </a:solidFill>
                <a:ea typeface="Calibri" panose="020F0502020204030204" pitchFamily="34" charset="0"/>
              </a:rPr>
              <a:t>According to the CDC, </a:t>
            </a:r>
            <a:r>
              <a:rPr lang="en-US" sz="3200" b="1" dirty="0">
                <a:solidFill>
                  <a:schemeClr val="accent4"/>
                </a:solidFill>
                <a:ea typeface="Calibri" panose="020F0502020204030204" pitchFamily="34" charset="0"/>
              </a:rPr>
              <a:t>type 2 accounts for about 90-95% </a:t>
            </a:r>
            <a:r>
              <a:rPr lang="en-US" sz="3200" dirty="0">
                <a:solidFill>
                  <a:schemeClr val="tx1"/>
                </a:solidFill>
                <a:ea typeface="Calibri" panose="020F0502020204030204" pitchFamily="34" charset="0"/>
              </a:rPr>
              <a:t>of all diagnosed cases of diabetes. </a:t>
            </a:r>
            <a:r>
              <a:rPr lang="en-US" sz="3200" b="1" dirty="0">
                <a:solidFill>
                  <a:schemeClr val="accent4"/>
                </a:solidFill>
                <a:ea typeface="Calibri" panose="020F0502020204030204" pitchFamily="34" charset="0"/>
              </a:rPr>
              <a:t>One in three U.S. adults has prediabetes </a:t>
            </a:r>
            <a:r>
              <a:rPr lang="en-US" sz="3200" dirty="0">
                <a:solidFill>
                  <a:schemeClr val="tx1"/>
                </a:solidFill>
                <a:ea typeface="Calibri" panose="020F0502020204030204" pitchFamily="34" charset="0"/>
              </a:rPr>
              <a:t>– which often goes undetected until serious health problems arise.</a:t>
            </a:r>
            <a:endParaRPr lang="en-US" sz="3200" dirty="0">
              <a:solidFill>
                <a:schemeClr val="accent4"/>
              </a:solidFill>
              <a:ea typeface="Calibri" panose="020F0502020204030204" pitchFamily="34" charset="0"/>
            </a:endParaRPr>
          </a:p>
          <a:p>
            <a:pPr indent="0">
              <a:spcBef>
                <a:spcPts val="1200"/>
              </a:spcBef>
              <a:buClr>
                <a:schemeClr val="accent4"/>
              </a:buClr>
            </a:pPr>
            <a:r>
              <a:rPr lang="en-US" sz="3200" b="1" dirty="0">
                <a:solidFill>
                  <a:srgbClr val="0070C0"/>
                </a:solidFill>
                <a:latin typeface="+mn-lt"/>
                <a:ea typeface="Calibri" panose="020F0502020204030204" pitchFamily="34" charset="0"/>
                <a:cs typeface="+mn-cs"/>
              </a:rPr>
              <a:t>The good news?</a:t>
            </a:r>
          </a:p>
          <a:p>
            <a:pPr marL="457200" indent="-457200">
              <a:spcBef>
                <a:spcPts val="1200"/>
              </a:spcBef>
              <a:buClr>
                <a:schemeClr val="accent4"/>
              </a:buClr>
              <a:buFont typeface="Wingdings" panose="05000000000000000000" pitchFamily="2" charset="2"/>
              <a:buChar char="Ø"/>
            </a:pPr>
            <a:r>
              <a:rPr lang="en-US" sz="3200" dirty="0">
                <a:solidFill>
                  <a:schemeClr val="tx1"/>
                </a:solidFill>
                <a:ea typeface="Calibri" panose="020F0502020204030204" pitchFamily="34" charset="0"/>
              </a:rPr>
              <a:t>Prediabetes and type 2 diabetes </a:t>
            </a:r>
            <a:r>
              <a:rPr lang="en-US" sz="3200" b="1" dirty="0">
                <a:solidFill>
                  <a:schemeClr val="accent4"/>
                </a:solidFill>
                <a:ea typeface="Calibri" panose="020F0502020204030204" pitchFamily="34" charset="0"/>
              </a:rPr>
              <a:t>can be prevented </a:t>
            </a:r>
            <a:r>
              <a:rPr lang="en-US" sz="3200" dirty="0">
                <a:solidFill>
                  <a:schemeClr val="tx1"/>
                </a:solidFill>
                <a:ea typeface="Calibri" panose="020F0502020204030204" pitchFamily="34" charset="0"/>
              </a:rPr>
              <a:t>through some lifestyle changes.</a:t>
            </a:r>
            <a:endParaRPr lang="en-US" sz="320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indent="0">
              <a:spcBef>
                <a:spcPts val="1200"/>
              </a:spcBef>
              <a:buClr>
                <a:schemeClr val="accent2"/>
              </a:buClr>
            </a:pPr>
            <a:r>
              <a:rPr lang="en-US" sz="3200" b="1" dirty="0">
                <a:solidFill>
                  <a:srgbClr val="0070C0"/>
                </a:solidFill>
                <a:ea typeface="Calibri" panose="020F0502020204030204" pitchFamily="34" charset="0"/>
              </a:rPr>
              <a:t>Move more and eat well.</a:t>
            </a:r>
          </a:p>
          <a:p>
            <a:pPr marL="457200" indent="-457200">
              <a:spcBef>
                <a:spcPts val="1200"/>
              </a:spcBef>
              <a:buClr>
                <a:schemeClr val="accent4"/>
              </a:buClr>
              <a:buFont typeface="Wingdings" panose="05000000000000000000" pitchFamily="2" charset="2"/>
              <a:buChar char="Ø"/>
            </a:pP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Aim for </a:t>
            </a:r>
            <a:r>
              <a:rPr lang="en-US" sz="3200" b="1" dirty="0">
                <a:solidFill>
                  <a:schemeClr val="accent4"/>
                </a:solidFill>
                <a:latin typeface="Arial" panose="020B0604020202020204" pitchFamily="34" charset="0"/>
                <a:ea typeface="Calibri" panose="020F0502020204030204" pitchFamily="34" charset="0"/>
                <a:cs typeface="Arial" panose="020B0604020202020204" pitchFamily="34" charset="0"/>
              </a:rPr>
              <a:t>150 minutes of moderate exercise </a:t>
            </a: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per week, such as walking or cycling. </a:t>
            </a:r>
            <a:r>
              <a:rPr lang="en-US" sz="3200" b="1" dirty="0">
                <a:solidFill>
                  <a:schemeClr val="accent4"/>
                </a:solidFill>
                <a:latin typeface="Arial" panose="020B0604020202020204" pitchFamily="34" charset="0"/>
                <a:ea typeface="Calibri" panose="020F0502020204030204" pitchFamily="34" charset="0"/>
                <a:cs typeface="Arial" panose="020B0604020202020204" pitchFamily="34" charset="0"/>
              </a:rPr>
              <a:t>Focus on whole foods </a:t>
            </a: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like fruits, vegetables, whole grains and lean protein</a:t>
            </a:r>
          </a:p>
          <a:p>
            <a:pPr indent="0">
              <a:spcBef>
                <a:spcPts val="1200"/>
              </a:spcBef>
              <a:buClr>
                <a:schemeClr val="accent2"/>
              </a:buClr>
            </a:pPr>
            <a:r>
              <a:rPr lang="en-US" sz="3200" b="1" dirty="0">
                <a:solidFill>
                  <a:srgbClr val="0070C0"/>
                </a:solidFill>
                <a:ea typeface="Calibri" panose="020F0502020204030204" pitchFamily="34" charset="0"/>
              </a:rPr>
              <a:t>Monitor your blood sugar levels and maintain a healthy weight.</a:t>
            </a:r>
          </a:p>
          <a:p>
            <a:pPr marL="457200" indent="-457200">
              <a:spcBef>
                <a:spcPts val="1200"/>
              </a:spcBef>
              <a:buClr>
                <a:schemeClr val="accent4"/>
              </a:buClr>
              <a:buFont typeface="Wingdings" panose="05000000000000000000" pitchFamily="2" charset="2"/>
              <a:buChar char="Ø"/>
            </a:pPr>
            <a:r>
              <a:rPr lang="en-US" sz="3200" dirty="0">
                <a:solidFill>
                  <a:schemeClr val="tx1"/>
                </a:solidFill>
                <a:ea typeface="Calibri" panose="020F0502020204030204" pitchFamily="34" charset="0"/>
              </a:rPr>
              <a:t>Regular check-ups can help you monitor your </a:t>
            </a:r>
            <a:r>
              <a:rPr lang="en-US" sz="3200" b="1" dirty="0">
                <a:solidFill>
                  <a:srgbClr val="E96C24"/>
                </a:solidFill>
                <a:ea typeface="Calibri" panose="020F0502020204030204" pitchFamily="34" charset="0"/>
              </a:rPr>
              <a:t>blood sugar levels </a:t>
            </a:r>
            <a:r>
              <a:rPr lang="en-US" sz="3200" dirty="0">
                <a:solidFill>
                  <a:schemeClr val="tx1"/>
                </a:solidFill>
                <a:ea typeface="Calibri" panose="020F0502020204030204" pitchFamily="34" charset="0"/>
              </a:rPr>
              <a:t>and stay on track. Losing even a small amount of weight can reduce your risk of developing type 2 diabetes. </a:t>
            </a:r>
            <a:endParaRPr lang="en-US" sz="320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indent="0">
              <a:spcBef>
                <a:spcPts val="1200"/>
              </a:spcBef>
              <a:buClr>
                <a:schemeClr val="accent2"/>
              </a:buClr>
            </a:pPr>
            <a:r>
              <a:rPr lang="en-US" sz="3200" b="1" dirty="0">
                <a:solidFill>
                  <a:srgbClr val="0070C0"/>
                </a:solidFill>
                <a:ea typeface="Calibri" panose="020F0502020204030204" pitchFamily="34" charset="0"/>
              </a:rPr>
              <a:t>Let Excellus BCBS be a resource for you!</a:t>
            </a:r>
          </a:p>
          <a:p>
            <a:pPr marL="457200" indent="-457200">
              <a:spcBef>
                <a:spcPts val="1200"/>
              </a:spcBef>
              <a:buClr>
                <a:schemeClr val="accent4"/>
              </a:buClr>
              <a:buFont typeface="Wingdings" panose="05000000000000000000" pitchFamily="2" charset="2"/>
              <a:buChar char="Ø"/>
            </a:pP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Take advantage of</a:t>
            </a:r>
            <a:r>
              <a:rPr lang="en-US" sz="3200" dirty="0">
                <a:solidFill>
                  <a:schemeClr val="accent4"/>
                </a:solidFill>
                <a:latin typeface="Arial" panose="020B0604020202020204" pitchFamily="34" charset="0"/>
                <a:ea typeface="Calibri" panose="020F0502020204030204" pitchFamily="34" charset="0"/>
                <a:cs typeface="Arial" panose="020B0604020202020204" pitchFamily="34" charset="0"/>
              </a:rPr>
              <a:t> </a:t>
            </a:r>
            <a:r>
              <a:rPr lang="en-US" sz="3200" b="1" dirty="0">
                <a:solidFill>
                  <a:schemeClr val="accent4"/>
                </a:solidFill>
                <a:latin typeface="Arial" panose="020B0604020202020204" pitchFamily="34" charset="0"/>
                <a:ea typeface="Calibri" panose="020F0502020204030204" pitchFamily="34" charset="0"/>
                <a:cs typeface="Arial" panose="020B0604020202020204" pitchFamily="34" charset="0"/>
              </a:rPr>
              <a:t>benefits </a:t>
            </a: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such as Member Care Management, </a:t>
            </a:r>
            <a:r>
              <a:rPr lang="en-US" sz="3200" dirty="0" err="1">
                <a:solidFill>
                  <a:schemeClr val="tx1"/>
                </a:solidFill>
                <a:latin typeface="Arial" panose="020B0604020202020204" pitchFamily="34" charset="0"/>
                <a:ea typeface="Calibri" panose="020F0502020204030204" pitchFamily="34" charset="0"/>
                <a:cs typeface="Arial" panose="020B0604020202020204" pitchFamily="34" charset="0"/>
              </a:rPr>
              <a:t>Wellframe</a:t>
            </a: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 Find a Doctor Tool, Blue365</a:t>
            </a:r>
            <a:r>
              <a:rPr lang="en-US" sz="3200" baseline="30000" dirty="0">
                <a:solidFill>
                  <a:schemeClr val="tx1"/>
                </a:solidFill>
                <a:latin typeface="Arial" panose="020B0604020202020204" pitchFamily="34" charset="0"/>
                <a:ea typeface="Calibri" panose="020F0502020204030204" pitchFamily="34" charset="0"/>
                <a:cs typeface="Arial" panose="020B0604020202020204" pitchFamily="34" charset="0"/>
              </a:rPr>
              <a:t>®</a:t>
            </a:r>
            <a:r>
              <a:rPr lang="en-US" sz="3200" dirty="0">
                <a:solidFill>
                  <a:schemeClr val="tx1"/>
                </a:solidFill>
                <a:latin typeface="Arial" panose="020B0604020202020204" pitchFamily="34" charset="0"/>
                <a:ea typeface="Calibri" panose="020F0502020204030204" pitchFamily="34" charset="0"/>
                <a:cs typeface="Arial" panose="020B0604020202020204" pitchFamily="34" charset="0"/>
              </a:rPr>
              <a:t> and more to support you on your wellbeing journey.</a:t>
            </a:r>
            <a:endParaRPr lang="en-US" sz="3200" b="1" i="1"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lvl="1" indent="0">
              <a:lnSpc>
                <a:spcPct val="110000"/>
              </a:lnSpc>
              <a:spcBef>
                <a:spcPts val="1200"/>
              </a:spcBef>
              <a:buClr>
                <a:schemeClr val="accent2"/>
              </a:buClr>
              <a:buNone/>
            </a:pPr>
            <a:endParaRPr lang="en-US" sz="2800" b="1" baseline="30000" dirty="0">
              <a:solidFill>
                <a:schemeClr val="accent2"/>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F71F4BBF-221F-BBB3-3FBD-74F607F425C7}"/>
              </a:ext>
            </a:extLst>
          </p:cNvPr>
          <p:cNvGrpSpPr/>
          <p:nvPr/>
        </p:nvGrpSpPr>
        <p:grpSpPr>
          <a:xfrm>
            <a:off x="16630650" y="1562099"/>
            <a:ext cx="7492607" cy="4290729"/>
            <a:chOff x="8037280" y="539930"/>
            <a:chExt cx="3586227" cy="2368487"/>
          </a:xfrm>
        </p:grpSpPr>
        <p:sp>
          <p:nvSpPr>
            <p:cNvPr id="6" name="Frame 5">
              <a:extLst>
                <a:ext uri="{FF2B5EF4-FFF2-40B4-BE49-F238E27FC236}">
                  <a16:creationId xmlns:a16="http://schemas.microsoft.com/office/drawing/2014/main" id="{F23E1559-E75E-29C0-D094-7E4F0E06E577}"/>
                </a:ext>
              </a:extLst>
            </p:cNvPr>
            <p:cNvSpPr/>
            <p:nvPr/>
          </p:nvSpPr>
          <p:spPr>
            <a:xfrm>
              <a:off x="8037280" y="539930"/>
              <a:ext cx="3586227" cy="2368487"/>
            </a:xfrm>
            <a:prstGeom prst="fram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600" dirty="0">
                <a:solidFill>
                  <a:prstClr val="black"/>
                </a:solidFill>
                <a:latin typeface="Calibri" panose="020F0502020204030204"/>
              </a:endParaRPr>
            </a:p>
          </p:txBody>
        </p:sp>
        <p:sp>
          <p:nvSpPr>
            <p:cNvPr id="7" name="TextBox 6">
              <a:extLst>
                <a:ext uri="{FF2B5EF4-FFF2-40B4-BE49-F238E27FC236}">
                  <a16:creationId xmlns:a16="http://schemas.microsoft.com/office/drawing/2014/main" id="{1EBA0940-D2EA-A902-7246-29BC39613175}"/>
                </a:ext>
              </a:extLst>
            </p:cNvPr>
            <p:cNvSpPr txBox="1"/>
            <p:nvPr/>
          </p:nvSpPr>
          <p:spPr>
            <a:xfrm>
              <a:off x="8360586" y="989775"/>
              <a:ext cx="2939611" cy="1410112"/>
            </a:xfrm>
            <a:prstGeom prst="rect">
              <a:avLst/>
            </a:prstGeom>
            <a:noFill/>
          </p:spPr>
          <p:txBody>
            <a:bodyPr wrap="square" rtlCol="0">
              <a:spAutoFit/>
            </a:bodyPr>
            <a:lstStyle/>
            <a:p>
              <a:pPr algn="ctr" defTabSz="1828800">
                <a:defRPr/>
              </a:pPr>
              <a:r>
                <a:rPr lang="en-US" sz="4000" b="1" dirty="0">
                  <a:solidFill>
                    <a:srgbClr val="0070C0"/>
                  </a:solidFill>
                  <a:latin typeface="Calibri" panose="020F0502020204030204"/>
                </a:rPr>
                <a:t>Top 5 takeaways</a:t>
              </a:r>
            </a:p>
            <a:p>
              <a:pPr algn="ctr" defTabSz="1828800">
                <a:defRPr/>
              </a:pPr>
              <a:endParaRPr lang="en-US" sz="4000" b="1" dirty="0">
                <a:solidFill>
                  <a:srgbClr val="0070C0"/>
                </a:solidFill>
                <a:latin typeface="Calibri" panose="020F0502020204030204"/>
              </a:endParaRPr>
            </a:p>
            <a:p>
              <a:pPr algn="ctr" defTabSz="1828800">
                <a:defRPr/>
              </a:pPr>
              <a:r>
                <a:rPr lang="en-US" sz="4000" b="1" dirty="0">
                  <a:solidFill>
                    <a:srgbClr val="0070C0"/>
                  </a:solidFill>
                  <a:latin typeface="Calibri" panose="020F0502020204030204"/>
                </a:rPr>
                <a:t>to prevent type 2 diabetes and support wellbeing</a:t>
              </a:r>
            </a:p>
          </p:txBody>
        </p:sp>
        <p:sp>
          <p:nvSpPr>
            <p:cNvPr id="8" name="Graphic 5">
              <a:extLst>
                <a:ext uri="{FF2B5EF4-FFF2-40B4-BE49-F238E27FC236}">
                  <a16:creationId xmlns:a16="http://schemas.microsoft.com/office/drawing/2014/main" id="{38307E94-D409-39AB-EA41-936F30B5A997}"/>
                </a:ext>
              </a:extLst>
            </p:cNvPr>
            <p:cNvSpPr/>
            <p:nvPr/>
          </p:nvSpPr>
          <p:spPr>
            <a:xfrm>
              <a:off x="8649460" y="1495987"/>
              <a:ext cx="2361862" cy="236822"/>
            </a:xfrm>
            <a:custGeom>
              <a:avLst/>
              <a:gdLst>
                <a:gd name="connsiteX0" fmla="*/ 3090358 w 3128137"/>
                <a:gd name="connsiteY0" fmla="*/ 92837 h 182151"/>
                <a:gd name="connsiteX1" fmla="*/ 9211 w 3128137"/>
                <a:gd name="connsiteY1" fmla="*/ 182086 h 182151"/>
                <a:gd name="connsiteX2" fmla="*/ 67 w 3128137"/>
                <a:gd name="connsiteY2" fmla="*/ 174942 h 182151"/>
                <a:gd name="connsiteX3" fmla="*/ 7116 w 3128137"/>
                <a:gd name="connsiteY3" fmla="*/ 165798 h 182151"/>
                <a:gd name="connsiteX4" fmla="*/ 3095216 w 3128137"/>
                <a:gd name="connsiteY4" fmla="*/ 22256 h 182151"/>
                <a:gd name="connsiteX5" fmla="*/ 3090358 w 3128137"/>
                <a:gd name="connsiteY5" fmla="*/ 92837 h 182151"/>
                <a:gd name="connsiteX6" fmla="*/ 3090358 w 3128137"/>
                <a:gd name="connsiteY6" fmla="*/ 92837 h 18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137" h="182151">
                  <a:moveTo>
                    <a:pt x="3090358" y="92837"/>
                  </a:moveTo>
                  <a:cubicBezTo>
                    <a:pt x="2064420" y="16351"/>
                    <a:pt x="1030482" y="58737"/>
                    <a:pt x="9211" y="182086"/>
                  </a:cubicBezTo>
                  <a:cubicBezTo>
                    <a:pt x="4734" y="182657"/>
                    <a:pt x="639" y="179419"/>
                    <a:pt x="67" y="174942"/>
                  </a:cubicBezTo>
                  <a:cubicBezTo>
                    <a:pt x="-504" y="170465"/>
                    <a:pt x="2639" y="166465"/>
                    <a:pt x="7116" y="165798"/>
                  </a:cubicBezTo>
                  <a:cubicBezTo>
                    <a:pt x="1028958" y="24162"/>
                    <a:pt x="2063944" y="-36418"/>
                    <a:pt x="3095216" y="22256"/>
                  </a:cubicBezTo>
                  <a:cubicBezTo>
                    <a:pt x="3141317" y="26162"/>
                    <a:pt x="3138364" y="94837"/>
                    <a:pt x="3090358" y="92837"/>
                  </a:cubicBezTo>
                  <a:lnTo>
                    <a:pt x="3090358" y="92837"/>
                  </a:lnTo>
                  <a:close/>
                </a:path>
              </a:pathLst>
            </a:custGeom>
            <a:solidFill>
              <a:schemeClr val="accent4"/>
            </a:solidFill>
            <a:ln w="9525" cap="flat">
              <a:noFill/>
              <a:prstDash val="solid"/>
              <a:miter/>
            </a:ln>
          </p:spPr>
          <p:txBody>
            <a:bodyPr rtlCol="0" anchor="ctr"/>
            <a:lstStyle/>
            <a:p>
              <a:pPr defTabSz="1828800">
                <a:defRPr/>
              </a:pPr>
              <a:endParaRPr lang="en-US" dirty="0">
                <a:solidFill>
                  <a:prstClr val="black"/>
                </a:solidFill>
                <a:latin typeface="Calibri" panose="020F0502020204030204"/>
              </a:endParaRPr>
            </a:p>
          </p:txBody>
        </p:sp>
      </p:grpSp>
      <p:pic>
        <p:nvPicPr>
          <p:cNvPr id="4" name="Picture 2">
            <a:extLst>
              <a:ext uri="{FF2B5EF4-FFF2-40B4-BE49-F238E27FC236}">
                <a16:creationId xmlns:a16="http://schemas.microsoft.com/office/drawing/2014/main" id="{A6252F5C-B28B-884E-18F0-0333DE0D6C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253" r="15610"/>
          <a:stretch/>
        </p:blipFill>
        <p:spPr bwMode="auto">
          <a:xfrm>
            <a:off x="16531194" y="6400801"/>
            <a:ext cx="7627387" cy="54052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132325"/>
      </p:ext>
    </p:extLst>
  </p:cSld>
  <p:clrMapOvr>
    <a:masterClrMapping/>
  </p:clrMapOvr>
</p:sld>
</file>

<file path=ppt/theme/theme1.xml><?xml version="1.0" encoding="utf-8"?>
<a:theme xmlns:a="http://schemas.openxmlformats.org/drawingml/2006/main" name="Office Theme">
  <a:themeElements>
    <a:clrScheme name="Excellus BCBS Rebrand 1">
      <a:dk1>
        <a:srgbClr val="343434"/>
      </a:dk1>
      <a:lt1>
        <a:srgbClr val="FFFFFF"/>
      </a:lt1>
      <a:dk2>
        <a:srgbClr val="003057"/>
      </a:dk2>
      <a:lt2>
        <a:srgbClr val="E7E6E6"/>
      </a:lt2>
      <a:accent1>
        <a:srgbClr val="007DC5"/>
      </a:accent1>
      <a:accent2>
        <a:srgbClr val="5BC2E7"/>
      </a:accent2>
      <a:accent3>
        <a:srgbClr val="005587"/>
      </a:accent3>
      <a:accent4>
        <a:srgbClr val="E96C24"/>
      </a:accent4>
      <a:accent5>
        <a:srgbClr val="78D64B"/>
      </a:accent5>
      <a:accent6>
        <a:srgbClr val="E9DFBC"/>
      </a:accent6>
      <a:hlink>
        <a:srgbClr val="007DC5"/>
      </a:hlink>
      <a:folHlink>
        <a:srgbClr val="ACA39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28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 Confidential">
  <a:themeElements>
    <a:clrScheme name="Excellus BCBS Rebrand 1">
      <a:dk1>
        <a:srgbClr val="343434"/>
      </a:dk1>
      <a:lt1>
        <a:srgbClr val="FFFFFF"/>
      </a:lt1>
      <a:dk2>
        <a:srgbClr val="003057"/>
      </a:dk2>
      <a:lt2>
        <a:srgbClr val="E7E6E6"/>
      </a:lt2>
      <a:accent1>
        <a:srgbClr val="007DC5"/>
      </a:accent1>
      <a:accent2>
        <a:srgbClr val="5BC2E7"/>
      </a:accent2>
      <a:accent3>
        <a:srgbClr val="005587"/>
      </a:accent3>
      <a:accent4>
        <a:srgbClr val="E96C24"/>
      </a:accent4>
      <a:accent5>
        <a:srgbClr val="78D64B"/>
      </a:accent5>
      <a:accent6>
        <a:srgbClr val="E9DFBC"/>
      </a:accent6>
      <a:hlink>
        <a:srgbClr val="007DC5"/>
      </a:hlink>
      <a:folHlink>
        <a:srgbClr val="ACA39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28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8532361C5A8946BC9CE3ABDEBFD3C1" ma:contentTypeVersion="17" ma:contentTypeDescription="Create a new document." ma:contentTypeScope="" ma:versionID="69966328219c6647b50f5b40919235f8">
  <xsd:schema xmlns:xsd="http://www.w3.org/2001/XMLSchema" xmlns:xs="http://www.w3.org/2001/XMLSchema" xmlns:p="http://schemas.microsoft.com/office/2006/metadata/properties" xmlns:ns2="3ce6dfad-56a8-415d-ae72-806e6af46cdb" xmlns:ns3="30cad28f-70cd-4a67-ad85-66514235668f" xmlns:ns4="6d25b3db-9559-4098-bb6a-c784e9274c07" targetNamespace="http://schemas.microsoft.com/office/2006/metadata/properties" ma:root="true" ma:fieldsID="7194dc204778f7f900274c9b13d225c3" ns2:_="" ns3:_="" ns4:_="">
    <xsd:import namespace="3ce6dfad-56a8-415d-ae72-806e6af46cdb"/>
    <xsd:import namespace="30cad28f-70cd-4a67-ad85-66514235668f"/>
    <xsd:import namespace="6d25b3db-9559-4098-bb6a-c784e9274c0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Brand" minOccurs="0"/>
                <xsd:element ref="ns2:lcf76f155ced4ddcb4097134ff3c332f" minOccurs="0"/>
                <xsd:element ref="ns3:TaxCatchAll" minOccurs="0"/>
                <xsd:element ref="ns4:SharedWithUsers" minOccurs="0"/>
                <xsd:element ref="ns4:SharedWithDetails"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e6dfad-56a8-415d-ae72-806e6af46c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Brand" ma:index="15" nillable="true" ma:displayName="Brand" ma:format="Dropdown" ma:internalName="Brand">
      <xsd:simpleType>
        <xsd:restriction base="dms:Choice">
          <xsd:enumeration value="Excellus BCBS"/>
          <xsd:enumeration value="Univera Healthcare"/>
          <xsd:enumeration value="Lifetime Benefit Solutions"/>
          <xsd:enumeration value="The Lifetime Healthcare Companies"/>
          <xsd:enumeration value="General"/>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5c4ca3e2-d09f-4eec-af4e-fc5b7a652c2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cad28f-70cd-4a67-ad85-66514235668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bf0920e-6f14-4354-9bab-8cc834cbc456}" ma:internalName="TaxCatchAll" ma:showField="CatchAllData" ma:web="6d25b3db-9559-4098-bb6a-c784e9274c0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d25b3db-9559-4098-bb6a-c784e9274c07"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0cad28f-70cd-4a67-ad85-66514235668f" xsi:nil="true"/>
    <lcf76f155ced4ddcb4097134ff3c332f xmlns="3ce6dfad-56a8-415d-ae72-806e6af46cdb">
      <Terms xmlns="http://schemas.microsoft.com/office/infopath/2007/PartnerControls"/>
    </lcf76f155ced4ddcb4097134ff3c332f>
    <SharedWithUsers xmlns="6d25b3db-9559-4098-bb6a-c784e9274c07">
      <UserInfo>
        <DisplayName>Justine Tovar</DisplayName>
        <AccountId>66</AccountId>
        <AccountType/>
      </UserInfo>
      <UserInfo>
        <DisplayName>Julie Goonan</DisplayName>
        <AccountId>12</AccountId>
        <AccountType/>
      </UserInfo>
      <UserInfo>
        <DisplayName>Julie Tramacera-Miri</DisplayName>
        <AccountId>2804</AccountId>
        <AccountType/>
      </UserInfo>
      <UserInfo>
        <DisplayName>Kay Driscoll</DisplayName>
        <AccountId>873</AccountId>
        <AccountType/>
      </UserInfo>
      <UserInfo>
        <DisplayName>Carolyn Stiles</DisplayName>
        <AccountId>3506</AccountId>
        <AccountType/>
      </UserInfo>
      <UserInfo>
        <DisplayName>Jamie LePore</DisplayName>
        <AccountId>3422</AccountId>
        <AccountType/>
      </UserInfo>
    </SharedWithUsers>
    <Brand xmlns="3ce6dfad-56a8-415d-ae72-806e6af46cd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E6903A-CE57-4C86-833E-835390A86B59}">
  <ds:schemaRefs>
    <ds:schemaRef ds:uri="30cad28f-70cd-4a67-ad85-66514235668f"/>
    <ds:schemaRef ds:uri="3ce6dfad-56a8-415d-ae72-806e6af46cdb"/>
    <ds:schemaRef ds:uri="6d25b3db-9559-4098-bb6a-c784e9274c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41CC0BC-41C2-4CD1-9686-9204E2586D89}">
  <ds:schemaRefs>
    <ds:schemaRef ds:uri="30cad28f-70cd-4a67-ad85-66514235668f"/>
    <ds:schemaRef ds:uri="3ce6dfad-56a8-415d-ae72-806e6af46cdb"/>
    <ds:schemaRef ds:uri="6d25b3db-9559-4098-bb6a-c784e9274c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EF5F346-6F11-4C8D-A898-3F61E8CA2A2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TotalTime>
  <Words>203</Words>
  <Application>Microsoft Office PowerPoint</Application>
  <PresentationFormat>Custom</PresentationFormat>
  <Paragraphs>15</Paragraphs>
  <Slides>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vt:i4>
      </vt:variant>
    </vt:vector>
  </HeadingPairs>
  <TitlesOfParts>
    <vt:vector size="6" baseType="lpstr">
      <vt:lpstr>Arial</vt:lpstr>
      <vt:lpstr>Calibri</vt:lpstr>
      <vt:lpstr>Wingdings</vt:lpstr>
      <vt:lpstr>Office Theme</vt:lpstr>
      <vt:lpstr>1_Office Theme - Confidential</vt:lpstr>
      <vt:lpstr>diabetes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dc:creator>
  <cp:lastModifiedBy>Katherine Barry</cp:lastModifiedBy>
  <cp:revision>6</cp:revision>
  <dcterms:created xsi:type="dcterms:W3CDTF">2022-11-01T15:52:23Z</dcterms:created>
  <dcterms:modified xsi:type="dcterms:W3CDTF">2025-10-01T13:13:23Z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0x010100FB8532361C5A8946BC9CE3ABDEBFD3C1</vt:lpwstr>
  </property>
  <property fmtid="{D5CDD505-2E9C-101B-9397-08002B2CF9AE}" pid="3" name="Order">
    <vt:lpwstr>140300.000000000</vt:lpwstr>
  </property>
  <property fmtid="{D5CDD505-2E9C-101B-9397-08002B2CF9AE}" pid="4" name="xd_ProgID">
    <vt:lpwstr/>
  </property>
  <property fmtid="{D5CDD505-2E9C-101B-9397-08002B2CF9AE}" pid="5" name="MediaServiceImageTags">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