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86" r:id="rId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07" d="100"/>
          <a:sy n="107" d="100"/>
        </p:scale>
        <p:origin x="672"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0DEC32-87DA-434A-9A1D-EED3F4A19EAB}" type="datetimeFigureOut">
              <a:rPr lang="en-US" smtClean="0"/>
              <a:t>6/30/2026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A1AC0A-3011-4280-A4EF-7F23951FF02C}" type="slidenum">
              <a:rPr lang="en-US" smtClean="0"/>
              <a:t>‹#›</a:t>
            </a:fld>
            <a:endParaRPr lang="en-US"/>
          </a:p>
        </p:txBody>
      </p:sp>
    </p:spTree>
    <p:extLst>
      <p:ext uri="{BB962C8B-B14F-4D97-AF65-F5344CB8AC3E}">
        <p14:creationId xmlns:p14="http://schemas.microsoft.com/office/powerpoint/2010/main" val="32875254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Clr>
                <a:schemeClr val="accent2"/>
              </a:buClr>
              <a:buNone/>
            </a:pPr>
            <a:endParaRPr lang="en-US" sz="2000" b="1" dirty="0">
              <a:solidFill>
                <a:schemeClr val="accent1"/>
              </a:solidFill>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96A6717-B409-459D-B74F-A7BCA99C305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664999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B5910-B140-0478-0815-BDB3127E530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9AB8ABC-56B9-8373-55D1-C60B32DFAFC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4D19A9B-F0B4-9EC0-C2C4-AF2C430BCC78}"/>
              </a:ext>
            </a:extLst>
          </p:cNvPr>
          <p:cNvSpPr>
            <a:spLocks noGrp="1"/>
          </p:cNvSpPr>
          <p:nvPr>
            <p:ph type="dt" sz="half" idx="10"/>
          </p:nvPr>
        </p:nvSpPr>
        <p:spPr/>
        <p:txBody>
          <a:bodyPr/>
          <a:lstStyle/>
          <a:p>
            <a:fld id="{D0B4E6B8-25EE-4C3A-A077-3DC12A9AB53D}" type="datetimeFigureOut">
              <a:rPr lang="en-US" smtClean="0"/>
              <a:t>6/30/2026</a:t>
            </a:fld>
            <a:endParaRPr lang="en-US"/>
          </a:p>
        </p:txBody>
      </p:sp>
      <p:sp>
        <p:nvSpPr>
          <p:cNvPr id="5" name="Footer Placeholder 4">
            <a:extLst>
              <a:ext uri="{FF2B5EF4-FFF2-40B4-BE49-F238E27FC236}">
                <a16:creationId xmlns:a16="http://schemas.microsoft.com/office/drawing/2014/main" id="{1ED72EBE-2D55-E4D0-604D-CABED4CCE37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EAD9A8A-55FD-0B26-3620-A6169281B721}"/>
              </a:ext>
            </a:extLst>
          </p:cNvPr>
          <p:cNvSpPr>
            <a:spLocks noGrp="1"/>
          </p:cNvSpPr>
          <p:nvPr>
            <p:ph type="sldNum" sz="quarter" idx="12"/>
          </p:nvPr>
        </p:nvSpPr>
        <p:spPr/>
        <p:txBody>
          <a:bodyPr/>
          <a:lstStyle/>
          <a:p>
            <a:fld id="{A2F4C163-B52E-4121-971E-A06EBB56A697}" type="slidenum">
              <a:rPr lang="en-US" smtClean="0"/>
              <a:t>‹#›</a:t>
            </a:fld>
            <a:endParaRPr lang="en-US"/>
          </a:p>
        </p:txBody>
      </p:sp>
    </p:spTree>
    <p:extLst>
      <p:ext uri="{BB962C8B-B14F-4D97-AF65-F5344CB8AC3E}">
        <p14:creationId xmlns:p14="http://schemas.microsoft.com/office/powerpoint/2010/main" val="41507328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6BD698-1D98-3D86-821F-058E76D9FBD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A16C57D-8E55-C023-A17A-EA00304667C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96D618E-773B-137C-D869-DF56A3E36464}"/>
              </a:ext>
            </a:extLst>
          </p:cNvPr>
          <p:cNvSpPr>
            <a:spLocks noGrp="1"/>
          </p:cNvSpPr>
          <p:nvPr>
            <p:ph type="dt" sz="half" idx="10"/>
          </p:nvPr>
        </p:nvSpPr>
        <p:spPr/>
        <p:txBody>
          <a:bodyPr/>
          <a:lstStyle/>
          <a:p>
            <a:fld id="{D0B4E6B8-25EE-4C3A-A077-3DC12A9AB53D}" type="datetimeFigureOut">
              <a:rPr lang="en-US" smtClean="0"/>
              <a:t>6/30/2026</a:t>
            </a:fld>
            <a:endParaRPr lang="en-US"/>
          </a:p>
        </p:txBody>
      </p:sp>
      <p:sp>
        <p:nvSpPr>
          <p:cNvPr id="5" name="Footer Placeholder 4">
            <a:extLst>
              <a:ext uri="{FF2B5EF4-FFF2-40B4-BE49-F238E27FC236}">
                <a16:creationId xmlns:a16="http://schemas.microsoft.com/office/drawing/2014/main" id="{8E66A7FF-E564-1CB5-2316-F3E3AFB9C54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68F358B-D07A-95C9-88D4-EE80F32FB72C}"/>
              </a:ext>
            </a:extLst>
          </p:cNvPr>
          <p:cNvSpPr>
            <a:spLocks noGrp="1"/>
          </p:cNvSpPr>
          <p:nvPr>
            <p:ph type="sldNum" sz="quarter" idx="12"/>
          </p:nvPr>
        </p:nvSpPr>
        <p:spPr/>
        <p:txBody>
          <a:bodyPr/>
          <a:lstStyle/>
          <a:p>
            <a:fld id="{A2F4C163-B52E-4121-971E-A06EBB56A697}" type="slidenum">
              <a:rPr lang="en-US" smtClean="0"/>
              <a:t>‹#›</a:t>
            </a:fld>
            <a:endParaRPr lang="en-US"/>
          </a:p>
        </p:txBody>
      </p:sp>
    </p:spTree>
    <p:extLst>
      <p:ext uri="{BB962C8B-B14F-4D97-AF65-F5344CB8AC3E}">
        <p14:creationId xmlns:p14="http://schemas.microsoft.com/office/powerpoint/2010/main" val="30185147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FEE52FE-54AB-1914-E061-0294D161B47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D7836D1-7EE9-DC81-A574-4FA735A8005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B7CE196-93BD-53C1-26CE-A1A47A223D41}"/>
              </a:ext>
            </a:extLst>
          </p:cNvPr>
          <p:cNvSpPr>
            <a:spLocks noGrp="1"/>
          </p:cNvSpPr>
          <p:nvPr>
            <p:ph type="dt" sz="half" idx="10"/>
          </p:nvPr>
        </p:nvSpPr>
        <p:spPr/>
        <p:txBody>
          <a:bodyPr/>
          <a:lstStyle/>
          <a:p>
            <a:fld id="{D0B4E6B8-25EE-4C3A-A077-3DC12A9AB53D}" type="datetimeFigureOut">
              <a:rPr lang="en-US" smtClean="0"/>
              <a:t>6/30/2026</a:t>
            </a:fld>
            <a:endParaRPr lang="en-US"/>
          </a:p>
        </p:txBody>
      </p:sp>
      <p:sp>
        <p:nvSpPr>
          <p:cNvPr id="5" name="Footer Placeholder 4">
            <a:extLst>
              <a:ext uri="{FF2B5EF4-FFF2-40B4-BE49-F238E27FC236}">
                <a16:creationId xmlns:a16="http://schemas.microsoft.com/office/drawing/2014/main" id="{583E37A6-D9E9-1043-A32E-250E1402458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5891E76-ED98-68AD-BA53-0A99227396DD}"/>
              </a:ext>
            </a:extLst>
          </p:cNvPr>
          <p:cNvSpPr>
            <a:spLocks noGrp="1"/>
          </p:cNvSpPr>
          <p:nvPr>
            <p:ph type="sldNum" sz="quarter" idx="12"/>
          </p:nvPr>
        </p:nvSpPr>
        <p:spPr/>
        <p:txBody>
          <a:bodyPr/>
          <a:lstStyle/>
          <a:p>
            <a:fld id="{A2F4C163-B52E-4121-971E-A06EBB56A697}" type="slidenum">
              <a:rPr lang="en-US" smtClean="0"/>
              <a:t>‹#›</a:t>
            </a:fld>
            <a:endParaRPr lang="en-US"/>
          </a:p>
        </p:txBody>
      </p:sp>
    </p:spTree>
    <p:extLst>
      <p:ext uri="{BB962C8B-B14F-4D97-AF65-F5344CB8AC3E}">
        <p14:creationId xmlns:p14="http://schemas.microsoft.com/office/powerpoint/2010/main" val="9727130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and Content - Lower Logo Ta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accent1"/>
                </a:solidFill>
              </a:defRPr>
            </a:lvl1pPr>
          </a:lstStyle>
          <a:p>
            <a:r>
              <a:rPr lang="en-US"/>
              <a:t>Click to edit title style</a:t>
            </a:r>
          </a:p>
        </p:txBody>
      </p:sp>
      <p:sp>
        <p:nvSpPr>
          <p:cNvPr id="3" name="Content Placeholder 2"/>
          <p:cNvSpPr>
            <a:spLocks noGrp="1"/>
          </p:cNvSpPr>
          <p:nvPr>
            <p:ph idx="1" hasCustomPrompt="1"/>
          </p:nvPr>
        </p:nvSpPr>
        <p:spPr>
          <a:xfrm>
            <a:off x="689939" y="1646238"/>
            <a:ext cx="10663860" cy="4351338"/>
          </a:xfrm>
          <a:prstGeom prst="rect">
            <a:avLst/>
          </a:prstGeom>
        </p:spPr>
        <p:txBody>
          <a:bodyPr>
            <a:normAutofit/>
          </a:bodyPr>
          <a:lstStyle>
            <a:lvl1pPr>
              <a:lnSpc>
                <a:spcPct val="110000"/>
              </a:lnSpc>
              <a:spcBef>
                <a:spcPts val="1200"/>
              </a:spcBef>
              <a:defRPr sz="1500">
                <a:solidFill>
                  <a:schemeClr val="tx1">
                    <a:lumMod val="75000"/>
                    <a:lumOff val="25000"/>
                  </a:schemeClr>
                </a:solidFill>
              </a:defRPr>
            </a:lvl1pPr>
            <a:lvl2pPr>
              <a:defRPr sz="1500">
                <a:solidFill>
                  <a:schemeClr val="tx1">
                    <a:lumMod val="75000"/>
                    <a:lumOff val="25000"/>
                  </a:schemeClr>
                </a:solidFill>
              </a:defRPr>
            </a:lvl2pPr>
            <a:lvl3pPr>
              <a:defRPr sz="1500">
                <a:solidFill>
                  <a:schemeClr val="tx1">
                    <a:lumMod val="75000"/>
                    <a:lumOff val="25000"/>
                  </a:schemeClr>
                </a:solidFill>
              </a:defRPr>
            </a:lvl3pPr>
            <a:lvl4pPr>
              <a:defRPr sz="1500">
                <a:solidFill>
                  <a:schemeClr val="tx1">
                    <a:lumMod val="75000"/>
                    <a:lumOff val="25000"/>
                  </a:schemeClr>
                </a:solidFill>
              </a:defRPr>
            </a:lvl4pPr>
            <a:lvl5pPr>
              <a:defRPr sz="1500">
                <a:solidFill>
                  <a:schemeClr val="tx1">
                    <a:lumMod val="75000"/>
                    <a:lumOff val="25000"/>
                  </a:schemeClr>
                </a:solidFill>
              </a:defRPr>
            </a:lvl5pPr>
          </a:lstStyle>
          <a:p>
            <a:pPr lvl="0"/>
            <a:r>
              <a:rPr lang="en-US"/>
              <a:t>Click to edit text styles</a:t>
            </a:r>
          </a:p>
        </p:txBody>
      </p:sp>
      <p:sp>
        <p:nvSpPr>
          <p:cNvPr id="6" name="Slide Number Placeholder 5"/>
          <p:cNvSpPr>
            <a:spLocks noGrp="1"/>
          </p:cNvSpPr>
          <p:nvPr>
            <p:ph type="sldNum" sz="quarter" idx="12"/>
          </p:nvPr>
        </p:nvSpPr>
        <p:spPr/>
        <p:txBody>
          <a:bodyPr/>
          <a:lstStyle/>
          <a:p>
            <a:fld id="{682A1055-845A-D14A-971D-E1FB772C0617}" type="slidenum">
              <a:rPr lang="en-US" smtClean="0"/>
              <a:t>‹#›</a:t>
            </a:fld>
            <a:endParaRPr lang="en-US" dirty="0"/>
          </a:p>
        </p:txBody>
      </p:sp>
      <p:sp>
        <p:nvSpPr>
          <p:cNvPr id="20" name="Text Placeholder 19">
            <a:extLst>
              <a:ext uri="{FF2B5EF4-FFF2-40B4-BE49-F238E27FC236}">
                <a16:creationId xmlns:a16="http://schemas.microsoft.com/office/drawing/2014/main" id="{4957EDC0-4805-ED77-CA2F-F8DFD7E2785E}"/>
              </a:ext>
            </a:extLst>
          </p:cNvPr>
          <p:cNvSpPr>
            <a:spLocks noGrp="1"/>
          </p:cNvSpPr>
          <p:nvPr>
            <p:ph type="body" sz="quarter" idx="13" hasCustomPrompt="1"/>
          </p:nvPr>
        </p:nvSpPr>
        <p:spPr>
          <a:xfrm>
            <a:off x="689939" y="314266"/>
            <a:ext cx="10663860" cy="484188"/>
          </a:xfrm>
          <a:prstGeom prst="rect">
            <a:avLst/>
          </a:prstGeom>
        </p:spPr>
        <p:txBody>
          <a:bodyPr anchor="b">
            <a:normAutofit/>
          </a:bodyPr>
          <a:lstStyle>
            <a:lvl1pPr>
              <a:defRPr sz="1500" cap="all" spc="500" baseline="0">
                <a:solidFill>
                  <a:schemeClr val="tx1">
                    <a:lumMod val="60000"/>
                    <a:lumOff val="40000"/>
                  </a:schemeClr>
                </a:solidFill>
              </a:defRPr>
            </a:lvl1pPr>
          </a:lstStyle>
          <a:p>
            <a:pPr lvl="0"/>
            <a:r>
              <a:rPr lang="en-US"/>
              <a:t>Click to edit text styles</a:t>
            </a:r>
          </a:p>
        </p:txBody>
      </p:sp>
      <p:pic>
        <p:nvPicPr>
          <p:cNvPr id="7" name="Picture 6">
            <a:extLst>
              <a:ext uri="{FF2B5EF4-FFF2-40B4-BE49-F238E27FC236}">
                <a16:creationId xmlns:a16="http://schemas.microsoft.com/office/drawing/2014/main" id="{6C5649D6-89D2-178C-2E01-F3CA46FB453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866997" y="6144751"/>
            <a:ext cx="2542144" cy="476715"/>
          </a:xfrm>
          <a:prstGeom prst="rect">
            <a:avLst/>
          </a:prstGeom>
        </p:spPr>
      </p:pic>
    </p:spTree>
    <p:extLst>
      <p:ext uri="{BB962C8B-B14F-4D97-AF65-F5344CB8AC3E}">
        <p14:creationId xmlns:p14="http://schemas.microsoft.com/office/powerpoint/2010/main" val="33310788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F9A1F6-615F-F21A-D3B6-D286593CD94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80B7A3A-5196-6ABB-CDF5-F61EE9E4052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4ADCC64-2542-B6F2-3D74-2C0EDA138B5B}"/>
              </a:ext>
            </a:extLst>
          </p:cNvPr>
          <p:cNvSpPr>
            <a:spLocks noGrp="1"/>
          </p:cNvSpPr>
          <p:nvPr>
            <p:ph type="dt" sz="half" idx="10"/>
          </p:nvPr>
        </p:nvSpPr>
        <p:spPr/>
        <p:txBody>
          <a:bodyPr/>
          <a:lstStyle/>
          <a:p>
            <a:fld id="{D0B4E6B8-25EE-4C3A-A077-3DC12A9AB53D}" type="datetimeFigureOut">
              <a:rPr lang="en-US" smtClean="0"/>
              <a:t>6/30/2026</a:t>
            </a:fld>
            <a:endParaRPr lang="en-US"/>
          </a:p>
        </p:txBody>
      </p:sp>
      <p:sp>
        <p:nvSpPr>
          <p:cNvPr id="5" name="Footer Placeholder 4">
            <a:extLst>
              <a:ext uri="{FF2B5EF4-FFF2-40B4-BE49-F238E27FC236}">
                <a16:creationId xmlns:a16="http://schemas.microsoft.com/office/drawing/2014/main" id="{79145A5B-7E35-3C06-B888-5292267698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8CA58EC-516B-3219-67A1-058502F107E3}"/>
              </a:ext>
            </a:extLst>
          </p:cNvPr>
          <p:cNvSpPr>
            <a:spLocks noGrp="1"/>
          </p:cNvSpPr>
          <p:nvPr>
            <p:ph type="sldNum" sz="quarter" idx="12"/>
          </p:nvPr>
        </p:nvSpPr>
        <p:spPr/>
        <p:txBody>
          <a:bodyPr/>
          <a:lstStyle/>
          <a:p>
            <a:fld id="{A2F4C163-B52E-4121-971E-A06EBB56A697}" type="slidenum">
              <a:rPr lang="en-US" smtClean="0"/>
              <a:t>‹#›</a:t>
            </a:fld>
            <a:endParaRPr lang="en-US"/>
          </a:p>
        </p:txBody>
      </p:sp>
    </p:spTree>
    <p:extLst>
      <p:ext uri="{BB962C8B-B14F-4D97-AF65-F5344CB8AC3E}">
        <p14:creationId xmlns:p14="http://schemas.microsoft.com/office/powerpoint/2010/main" val="14296418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53D711-7B54-F8F4-1040-78C213227E0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3A896B2-AD69-4B69-E63B-5E16133E4AF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75A67B2-79A4-B0A4-1E01-D41C33A1A3DA}"/>
              </a:ext>
            </a:extLst>
          </p:cNvPr>
          <p:cNvSpPr>
            <a:spLocks noGrp="1"/>
          </p:cNvSpPr>
          <p:nvPr>
            <p:ph type="dt" sz="half" idx="10"/>
          </p:nvPr>
        </p:nvSpPr>
        <p:spPr/>
        <p:txBody>
          <a:bodyPr/>
          <a:lstStyle/>
          <a:p>
            <a:fld id="{D0B4E6B8-25EE-4C3A-A077-3DC12A9AB53D}" type="datetimeFigureOut">
              <a:rPr lang="en-US" smtClean="0"/>
              <a:t>6/30/2026</a:t>
            </a:fld>
            <a:endParaRPr lang="en-US"/>
          </a:p>
        </p:txBody>
      </p:sp>
      <p:sp>
        <p:nvSpPr>
          <p:cNvPr id="5" name="Footer Placeholder 4">
            <a:extLst>
              <a:ext uri="{FF2B5EF4-FFF2-40B4-BE49-F238E27FC236}">
                <a16:creationId xmlns:a16="http://schemas.microsoft.com/office/drawing/2014/main" id="{2DA0FEF6-3EDC-427D-2DD9-20746032EF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9CB2358-7BA4-7FC1-9E5A-EC19781EA6A9}"/>
              </a:ext>
            </a:extLst>
          </p:cNvPr>
          <p:cNvSpPr>
            <a:spLocks noGrp="1"/>
          </p:cNvSpPr>
          <p:nvPr>
            <p:ph type="sldNum" sz="quarter" idx="12"/>
          </p:nvPr>
        </p:nvSpPr>
        <p:spPr/>
        <p:txBody>
          <a:bodyPr/>
          <a:lstStyle/>
          <a:p>
            <a:fld id="{A2F4C163-B52E-4121-971E-A06EBB56A697}" type="slidenum">
              <a:rPr lang="en-US" smtClean="0"/>
              <a:t>‹#›</a:t>
            </a:fld>
            <a:endParaRPr lang="en-US"/>
          </a:p>
        </p:txBody>
      </p:sp>
    </p:spTree>
    <p:extLst>
      <p:ext uri="{BB962C8B-B14F-4D97-AF65-F5344CB8AC3E}">
        <p14:creationId xmlns:p14="http://schemas.microsoft.com/office/powerpoint/2010/main" val="4546494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8F4AD6-6EDB-6B3C-5793-3FA5A77D1F7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D26FE76-A2C1-6F8F-C6F9-35EF863D197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1C3C568-D6D7-AA2F-18F5-84E65C2B211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AC4C634-252F-1ACC-45AE-1673C5F8A477}"/>
              </a:ext>
            </a:extLst>
          </p:cNvPr>
          <p:cNvSpPr>
            <a:spLocks noGrp="1"/>
          </p:cNvSpPr>
          <p:nvPr>
            <p:ph type="dt" sz="half" idx="10"/>
          </p:nvPr>
        </p:nvSpPr>
        <p:spPr/>
        <p:txBody>
          <a:bodyPr/>
          <a:lstStyle/>
          <a:p>
            <a:fld id="{D0B4E6B8-25EE-4C3A-A077-3DC12A9AB53D}" type="datetimeFigureOut">
              <a:rPr lang="en-US" smtClean="0"/>
              <a:t>6/30/2026</a:t>
            </a:fld>
            <a:endParaRPr lang="en-US"/>
          </a:p>
        </p:txBody>
      </p:sp>
      <p:sp>
        <p:nvSpPr>
          <p:cNvPr id="6" name="Footer Placeholder 5">
            <a:extLst>
              <a:ext uri="{FF2B5EF4-FFF2-40B4-BE49-F238E27FC236}">
                <a16:creationId xmlns:a16="http://schemas.microsoft.com/office/drawing/2014/main" id="{9A4F05CD-2F1D-0064-198A-6DCAC0394A9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4469054-5536-D74D-9466-C8D5C5597834}"/>
              </a:ext>
            </a:extLst>
          </p:cNvPr>
          <p:cNvSpPr>
            <a:spLocks noGrp="1"/>
          </p:cNvSpPr>
          <p:nvPr>
            <p:ph type="sldNum" sz="quarter" idx="12"/>
          </p:nvPr>
        </p:nvSpPr>
        <p:spPr/>
        <p:txBody>
          <a:bodyPr/>
          <a:lstStyle/>
          <a:p>
            <a:fld id="{A2F4C163-B52E-4121-971E-A06EBB56A697}" type="slidenum">
              <a:rPr lang="en-US" smtClean="0"/>
              <a:t>‹#›</a:t>
            </a:fld>
            <a:endParaRPr lang="en-US"/>
          </a:p>
        </p:txBody>
      </p:sp>
    </p:spTree>
    <p:extLst>
      <p:ext uri="{BB962C8B-B14F-4D97-AF65-F5344CB8AC3E}">
        <p14:creationId xmlns:p14="http://schemas.microsoft.com/office/powerpoint/2010/main" val="3515681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6DF516-4C96-1952-EB08-67C75A9F1AF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596D113-B036-910B-BF50-CAB079B9F76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9F3DF60-75E7-FC58-8E53-595543846AD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EA17414-56CF-506C-5DC6-4BB76033D9D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5624D53-B7BC-AD60-2AA9-BDE1A3BB48B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3944C55-1D0F-7CBA-98E0-56470E17018A}"/>
              </a:ext>
            </a:extLst>
          </p:cNvPr>
          <p:cNvSpPr>
            <a:spLocks noGrp="1"/>
          </p:cNvSpPr>
          <p:nvPr>
            <p:ph type="dt" sz="half" idx="10"/>
          </p:nvPr>
        </p:nvSpPr>
        <p:spPr/>
        <p:txBody>
          <a:bodyPr/>
          <a:lstStyle/>
          <a:p>
            <a:fld id="{D0B4E6B8-25EE-4C3A-A077-3DC12A9AB53D}" type="datetimeFigureOut">
              <a:rPr lang="en-US" smtClean="0"/>
              <a:t>6/30/2026</a:t>
            </a:fld>
            <a:endParaRPr lang="en-US"/>
          </a:p>
        </p:txBody>
      </p:sp>
      <p:sp>
        <p:nvSpPr>
          <p:cNvPr id="8" name="Footer Placeholder 7">
            <a:extLst>
              <a:ext uri="{FF2B5EF4-FFF2-40B4-BE49-F238E27FC236}">
                <a16:creationId xmlns:a16="http://schemas.microsoft.com/office/drawing/2014/main" id="{7F9A66E4-67AB-BF53-56E1-FA4C77141F4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3EECA6F-021C-6182-3711-22558B77644F}"/>
              </a:ext>
            </a:extLst>
          </p:cNvPr>
          <p:cNvSpPr>
            <a:spLocks noGrp="1"/>
          </p:cNvSpPr>
          <p:nvPr>
            <p:ph type="sldNum" sz="quarter" idx="12"/>
          </p:nvPr>
        </p:nvSpPr>
        <p:spPr/>
        <p:txBody>
          <a:bodyPr/>
          <a:lstStyle/>
          <a:p>
            <a:fld id="{A2F4C163-B52E-4121-971E-A06EBB56A697}" type="slidenum">
              <a:rPr lang="en-US" smtClean="0"/>
              <a:t>‹#›</a:t>
            </a:fld>
            <a:endParaRPr lang="en-US"/>
          </a:p>
        </p:txBody>
      </p:sp>
    </p:spTree>
    <p:extLst>
      <p:ext uri="{BB962C8B-B14F-4D97-AF65-F5344CB8AC3E}">
        <p14:creationId xmlns:p14="http://schemas.microsoft.com/office/powerpoint/2010/main" val="13508143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53DA52-70EC-1C51-E0A2-E18090F0438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EEA1908-8822-6788-A1DE-A815D574A0BD}"/>
              </a:ext>
            </a:extLst>
          </p:cNvPr>
          <p:cNvSpPr>
            <a:spLocks noGrp="1"/>
          </p:cNvSpPr>
          <p:nvPr>
            <p:ph type="dt" sz="half" idx="10"/>
          </p:nvPr>
        </p:nvSpPr>
        <p:spPr/>
        <p:txBody>
          <a:bodyPr/>
          <a:lstStyle/>
          <a:p>
            <a:fld id="{D0B4E6B8-25EE-4C3A-A077-3DC12A9AB53D}" type="datetimeFigureOut">
              <a:rPr lang="en-US" smtClean="0"/>
              <a:t>6/30/2026</a:t>
            </a:fld>
            <a:endParaRPr lang="en-US"/>
          </a:p>
        </p:txBody>
      </p:sp>
      <p:sp>
        <p:nvSpPr>
          <p:cNvPr id="4" name="Footer Placeholder 3">
            <a:extLst>
              <a:ext uri="{FF2B5EF4-FFF2-40B4-BE49-F238E27FC236}">
                <a16:creationId xmlns:a16="http://schemas.microsoft.com/office/drawing/2014/main" id="{6AA9CA7B-C148-B552-7926-A5B91FAA675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C0CABAD-1F71-19EC-37A5-B3283BE79EC3}"/>
              </a:ext>
            </a:extLst>
          </p:cNvPr>
          <p:cNvSpPr>
            <a:spLocks noGrp="1"/>
          </p:cNvSpPr>
          <p:nvPr>
            <p:ph type="sldNum" sz="quarter" idx="12"/>
          </p:nvPr>
        </p:nvSpPr>
        <p:spPr/>
        <p:txBody>
          <a:bodyPr/>
          <a:lstStyle/>
          <a:p>
            <a:fld id="{A2F4C163-B52E-4121-971E-A06EBB56A697}" type="slidenum">
              <a:rPr lang="en-US" smtClean="0"/>
              <a:t>‹#›</a:t>
            </a:fld>
            <a:endParaRPr lang="en-US"/>
          </a:p>
        </p:txBody>
      </p:sp>
    </p:spTree>
    <p:extLst>
      <p:ext uri="{BB962C8B-B14F-4D97-AF65-F5344CB8AC3E}">
        <p14:creationId xmlns:p14="http://schemas.microsoft.com/office/powerpoint/2010/main" val="34482481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01EB8F2-730E-FD90-0B14-0E690ACE90A4}"/>
              </a:ext>
            </a:extLst>
          </p:cNvPr>
          <p:cNvSpPr>
            <a:spLocks noGrp="1"/>
          </p:cNvSpPr>
          <p:nvPr>
            <p:ph type="dt" sz="half" idx="10"/>
          </p:nvPr>
        </p:nvSpPr>
        <p:spPr/>
        <p:txBody>
          <a:bodyPr/>
          <a:lstStyle/>
          <a:p>
            <a:fld id="{D0B4E6B8-25EE-4C3A-A077-3DC12A9AB53D}" type="datetimeFigureOut">
              <a:rPr lang="en-US" smtClean="0"/>
              <a:t>6/30/2026</a:t>
            </a:fld>
            <a:endParaRPr lang="en-US"/>
          </a:p>
        </p:txBody>
      </p:sp>
      <p:sp>
        <p:nvSpPr>
          <p:cNvPr id="3" name="Footer Placeholder 2">
            <a:extLst>
              <a:ext uri="{FF2B5EF4-FFF2-40B4-BE49-F238E27FC236}">
                <a16:creationId xmlns:a16="http://schemas.microsoft.com/office/drawing/2014/main" id="{71BBE12D-6410-4F46-93D9-5CDCA4CFE66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EAA96AD-531B-E91F-18BE-84637312DF6D}"/>
              </a:ext>
            </a:extLst>
          </p:cNvPr>
          <p:cNvSpPr>
            <a:spLocks noGrp="1"/>
          </p:cNvSpPr>
          <p:nvPr>
            <p:ph type="sldNum" sz="quarter" idx="12"/>
          </p:nvPr>
        </p:nvSpPr>
        <p:spPr/>
        <p:txBody>
          <a:bodyPr/>
          <a:lstStyle/>
          <a:p>
            <a:fld id="{A2F4C163-B52E-4121-971E-A06EBB56A697}" type="slidenum">
              <a:rPr lang="en-US" smtClean="0"/>
              <a:t>‹#›</a:t>
            </a:fld>
            <a:endParaRPr lang="en-US"/>
          </a:p>
        </p:txBody>
      </p:sp>
    </p:spTree>
    <p:extLst>
      <p:ext uri="{BB962C8B-B14F-4D97-AF65-F5344CB8AC3E}">
        <p14:creationId xmlns:p14="http://schemas.microsoft.com/office/powerpoint/2010/main" val="23364603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1C4457-329D-4573-1C99-564ABB6850D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F7531FD-FE92-3EA5-BAAD-9211850A853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D7D4AD9-593E-CF56-EB71-0E91F16D31F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0597454-C590-F505-17E0-3418DFEF1ACC}"/>
              </a:ext>
            </a:extLst>
          </p:cNvPr>
          <p:cNvSpPr>
            <a:spLocks noGrp="1"/>
          </p:cNvSpPr>
          <p:nvPr>
            <p:ph type="dt" sz="half" idx="10"/>
          </p:nvPr>
        </p:nvSpPr>
        <p:spPr/>
        <p:txBody>
          <a:bodyPr/>
          <a:lstStyle/>
          <a:p>
            <a:fld id="{D0B4E6B8-25EE-4C3A-A077-3DC12A9AB53D}" type="datetimeFigureOut">
              <a:rPr lang="en-US" smtClean="0"/>
              <a:t>6/30/2026</a:t>
            </a:fld>
            <a:endParaRPr lang="en-US"/>
          </a:p>
        </p:txBody>
      </p:sp>
      <p:sp>
        <p:nvSpPr>
          <p:cNvPr id="6" name="Footer Placeholder 5">
            <a:extLst>
              <a:ext uri="{FF2B5EF4-FFF2-40B4-BE49-F238E27FC236}">
                <a16:creationId xmlns:a16="http://schemas.microsoft.com/office/drawing/2014/main" id="{EAF7F012-B0FD-E55C-C9EB-F6CABE20067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A28124D-7E2E-1A1A-906A-C7A0A5F70E95}"/>
              </a:ext>
            </a:extLst>
          </p:cNvPr>
          <p:cNvSpPr>
            <a:spLocks noGrp="1"/>
          </p:cNvSpPr>
          <p:nvPr>
            <p:ph type="sldNum" sz="quarter" idx="12"/>
          </p:nvPr>
        </p:nvSpPr>
        <p:spPr/>
        <p:txBody>
          <a:bodyPr/>
          <a:lstStyle/>
          <a:p>
            <a:fld id="{A2F4C163-B52E-4121-971E-A06EBB56A697}" type="slidenum">
              <a:rPr lang="en-US" smtClean="0"/>
              <a:t>‹#›</a:t>
            </a:fld>
            <a:endParaRPr lang="en-US"/>
          </a:p>
        </p:txBody>
      </p:sp>
    </p:spTree>
    <p:extLst>
      <p:ext uri="{BB962C8B-B14F-4D97-AF65-F5344CB8AC3E}">
        <p14:creationId xmlns:p14="http://schemas.microsoft.com/office/powerpoint/2010/main" val="38657395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C8A99A-7258-CF09-55B4-AD058503568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7DEFF82-599C-9BE1-FD0F-E7E36131AB8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2F4F16A-4B49-A8CF-910C-483DD2945EE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A92CA4-D0EC-ED90-F7B0-E635F3D293CA}"/>
              </a:ext>
            </a:extLst>
          </p:cNvPr>
          <p:cNvSpPr>
            <a:spLocks noGrp="1"/>
          </p:cNvSpPr>
          <p:nvPr>
            <p:ph type="dt" sz="half" idx="10"/>
          </p:nvPr>
        </p:nvSpPr>
        <p:spPr/>
        <p:txBody>
          <a:bodyPr/>
          <a:lstStyle/>
          <a:p>
            <a:fld id="{D0B4E6B8-25EE-4C3A-A077-3DC12A9AB53D}" type="datetimeFigureOut">
              <a:rPr lang="en-US" smtClean="0"/>
              <a:t>6/30/2026</a:t>
            </a:fld>
            <a:endParaRPr lang="en-US"/>
          </a:p>
        </p:txBody>
      </p:sp>
      <p:sp>
        <p:nvSpPr>
          <p:cNvPr id="6" name="Footer Placeholder 5">
            <a:extLst>
              <a:ext uri="{FF2B5EF4-FFF2-40B4-BE49-F238E27FC236}">
                <a16:creationId xmlns:a16="http://schemas.microsoft.com/office/drawing/2014/main" id="{6036FB16-E179-CAA9-C959-4A4F89379BB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B1E32A0-EC10-8CE1-05D6-D1DF934CEDAD}"/>
              </a:ext>
            </a:extLst>
          </p:cNvPr>
          <p:cNvSpPr>
            <a:spLocks noGrp="1"/>
          </p:cNvSpPr>
          <p:nvPr>
            <p:ph type="sldNum" sz="quarter" idx="12"/>
          </p:nvPr>
        </p:nvSpPr>
        <p:spPr/>
        <p:txBody>
          <a:bodyPr/>
          <a:lstStyle/>
          <a:p>
            <a:fld id="{A2F4C163-B52E-4121-971E-A06EBB56A697}" type="slidenum">
              <a:rPr lang="en-US" smtClean="0"/>
              <a:t>‹#›</a:t>
            </a:fld>
            <a:endParaRPr lang="en-US"/>
          </a:p>
        </p:txBody>
      </p:sp>
    </p:spTree>
    <p:extLst>
      <p:ext uri="{BB962C8B-B14F-4D97-AF65-F5344CB8AC3E}">
        <p14:creationId xmlns:p14="http://schemas.microsoft.com/office/powerpoint/2010/main" val="42644345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EA6D00C-2EE7-BBE8-A42D-440BE8DB62E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5CFDCBF-BD67-18C1-2B60-548E6FACDD1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B60C50E-86B8-9015-FE81-61B54CC786D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D0B4E6B8-25EE-4C3A-A077-3DC12A9AB53D}" type="datetimeFigureOut">
              <a:rPr lang="en-US" smtClean="0"/>
              <a:t>6/30/2026</a:t>
            </a:fld>
            <a:endParaRPr lang="en-US"/>
          </a:p>
        </p:txBody>
      </p:sp>
      <p:sp>
        <p:nvSpPr>
          <p:cNvPr id="5" name="Footer Placeholder 4">
            <a:extLst>
              <a:ext uri="{FF2B5EF4-FFF2-40B4-BE49-F238E27FC236}">
                <a16:creationId xmlns:a16="http://schemas.microsoft.com/office/drawing/2014/main" id="{307B1B8A-8B77-BAB2-CCCC-976B7F5F9C0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233FFC07-56F0-A4D4-080F-AE88C674109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2F4C163-B52E-4121-971E-A06EBB56A697}" type="slidenum">
              <a:rPr lang="en-US" smtClean="0"/>
              <a:t>‹#›</a:t>
            </a:fld>
            <a:endParaRPr lang="en-US"/>
          </a:p>
        </p:txBody>
      </p:sp>
    </p:spTree>
    <p:extLst>
      <p:ext uri="{BB962C8B-B14F-4D97-AF65-F5344CB8AC3E}">
        <p14:creationId xmlns:p14="http://schemas.microsoft.com/office/powerpoint/2010/main" val="41508378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EC710B-2E6D-3236-B416-86D3F67AD831}"/>
              </a:ext>
            </a:extLst>
          </p:cNvPr>
          <p:cNvSpPr>
            <a:spLocks noGrp="1"/>
          </p:cNvSpPr>
          <p:nvPr>
            <p:ph type="title"/>
          </p:nvPr>
        </p:nvSpPr>
        <p:spPr>
          <a:xfrm>
            <a:off x="620580" y="197014"/>
            <a:ext cx="9751190" cy="396399"/>
          </a:xfrm>
        </p:spPr>
        <p:txBody>
          <a:bodyPr>
            <a:noAutofit/>
          </a:bodyPr>
          <a:lstStyle/>
          <a:p>
            <a:r>
              <a:rPr lang="en-US" sz="3200" b="1" dirty="0">
                <a:solidFill>
                  <a:schemeClr val="accent2"/>
                </a:solidFill>
                <a:latin typeface="Calibri" panose="020F0502020204030204" pitchFamily="34" charset="0"/>
                <a:ea typeface="Calibri" panose="020F0502020204030204" pitchFamily="34" charset="0"/>
                <a:cs typeface="Calibri" panose="020F0502020204030204" pitchFamily="34" charset="0"/>
              </a:rPr>
              <a:t>August Wellbeing Tip – Gearing up for Fall – Top 5 Tips</a:t>
            </a:r>
          </a:p>
        </p:txBody>
      </p:sp>
      <p:sp>
        <p:nvSpPr>
          <p:cNvPr id="6" name="Frame 5">
            <a:extLst>
              <a:ext uri="{FF2B5EF4-FFF2-40B4-BE49-F238E27FC236}">
                <a16:creationId xmlns:a16="http://schemas.microsoft.com/office/drawing/2014/main" id="{F23E1559-E75E-29C0-D094-7E4F0E06E577}"/>
              </a:ext>
            </a:extLst>
          </p:cNvPr>
          <p:cNvSpPr/>
          <p:nvPr/>
        </p:nvSpPr>
        <p:spPr>
          <a:xfrm>
            <a:off x="8905662" y="2653981"/>
            <a:ext cx="2752927" cy="2696232"/>
          </a:xfrm>
          <a:prstGeom prst="frame">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9A83856E-F85A-48EB-1833-905C109CF32E}"/>
              </a:ext>
            </a:extLst>
          </p:cNvPr>
          <p:cNvSpPr txBox="1"/>
          <p:nvPr/>
        </p:nvSpPr>
        <p:spPr>
          <a:xfrm>
            <a:off x="8317153" y="977933"/>
            <a:ext cx="3929940" cy="1200329"/>
          </a:xfrm>
          <a:prstGeom prst="rect">
            <a:avLst/>
          </a:prstGeom>
          <a:noFill/>
        </p:spPr>
        <p:txBody>
          <a:bodyPr wrap="square" rtlCol="0">
            <a:spAutoFit/>
          </a:bodyPr>
          <a:lstStyle/>
          <a:p>
            <a:pPr algn="ctr"/>
            <a:r>
              <a:rPr lang="en-US" b="1" dirty="0">
                <a:solidFill>
                  <a:schemeClr val="accent2"/>
                </a:solidFill>
              </a:rPr>
              <a:t>Register for “Staying well this fall: Proactive steps for a healthy season”</a:t>
            </a:r>
            <a:br>
              <a:rPr lang="en-US" b="1" dirty="0">
                <a:solidFill>
                  <a:schemeClr val="accent2"/>
                </a:solidFill>
              </a:rPr>
            </a:br>
            <a:endParaRPr lang="en-US" b="1" dirty="0">
              <a:solidFill>
                <a:schemeClr val="accent2"/>
              </a:solidFill>
            </a:endParaRPr>
          </a:p>
        </p:txBody>
      </p:sp>
      <p:sp>
        <p:nvSpPr>
          <p:cNvPr id="7" name="TextBox 6">
            <a:extLst>
              <a:ext uri="{FF2B5EF4-FFF2-40B4-BE49-F238E27FC236}">
                <a16:creationId xmlns:a16="http://schemas.microsoft.com/office/drawing/2014/main" id="{AA5414EB-D95E-245E-58F1-3766C45A6664}"/>
              </a:ext>
            </a:extLst>
          </p:cNvPr>
          <p:cNvSpPr txBox="1"/>
          <p:nvPr/>
        </p:nvSpPr>
        <p:spPr>
          <a:xfrm>
            <a:off x="9051574" y="1944761"/>
            <a:ext cx="2461098" cy="584775"/>
          </a:xfrm>
          <a:prstGeom prst="rect">
            <a:avLst/>
          </a:prstGeom>
          <a:noFill/>
        </p:spPr>
        <p:txBody>
          <a:bodyPr wrap="square" rtlCol="0">
            <a:spAutoFit/>
          </a:bodyPr>
          <a:lstStyle/>
          <a:p>
            <a:pPr algn="ctr"/>
            <a:r>
              <a:rPr lang="en-US" sz="1600" b="1" dirty="0">
                <a:solidFill>
                  <a:schemeClr val="accent2"/>
                </a:solidFill>
              </a:rPr>
              <a:t>Wednesday, August 19</a:t>
            </a:r>
          </a:p>
          <a:p>
            <a:pPr algn="ctr"/>
            <a:r>
              <a:rPr lang="en-US" sz="1600" b="1" dirty="0">
                <a:solidFill>
                  <a:schemeClr val="accent2"/>
                </a:solidFill>
              </a:rPr>
              <a:t>Noon – 12:45 p.m.</a:t>
            </a:r>
          </a:p>
        </p:txBody>
      </p:sp>
      <p:sp>
        <p:nvSpPr>
          <p:cNvPr id="5" name="TextBox 4">
            <a:extLst>
              <a:ext uri="{FF2B5EF4-FFF2-40B4-BE49-F238E27FC236}">
                <a16:creationId xmlns:a16="http://schemas.microsoft.com/office/drawing/2014/main" id="{CE7EE0EF-EEC0-2236-3CF9-98841735F9EF}"/>
              </a:ext>
            </a:extLst>
          </p:cNvPr>
          <p:cNvSpPr txBox="1"/>
          <p:nvPr/>
        </p:nvSpPr>
        <p:spPr>
          <a:xfrm>
            <a:off x="701657" y="717858"/>
            <a:ext cx="7187284" cy="5909310"/>
          </a:xfrm>
          <a:prstGeom prst="rect">
            <a:avLst/>
          </a:prstGeom>
          <a:noFill/>
        </p:spPr>
        <p:txBody>
          <a:bodyPr wrap="square" rtlCol="0">
            <a:spAutoFit/>
          </a:bodyPr>
          <a:lstStyle/>
          <a:p>
            <a:pPr marL="342900" indent="-342900" fontAlgn="ctr">
              <a:buFont typeface="+mj-lt"/>
              <a:buAutoNum type="arabicPeriod"/>
            </a:pPr>
            <a:r>
              <a:rPr lang="en-US" sz="1500" b="1" dirty="0">
                <a:solidFill>
                  <a:srgbClr val="0070C0"/>
                </a:solidFill>
                <a:latin typeface="Arial" panose="020B0604020202020204" pitchFamily="34" charset="0"/>
                <a:cs typeface="Arial" panose="020B0604020202020204" pitchFamily="34" charset="0"/>
              </a:rPr>
              <a:t>Stay current on vaccines and preventive care</a:t>
            </a:r>
          </a:p>
          <a:p>
            <a:pPr marL="341313" lvl="1" fontAlgn="ctr"/>
            <a:r>
              <a:rPr lang="en-US" sz="1500" dirty="0">
                <a:latin typeface="Arial" panose="020B0604020202020204" pitchFamily="34" charset="0"/>
                <a:cs typeface="Arial" panose="020B0604020202020204" pitchFamily="34" charset="0"/>
              </a:rPr>
              <a:t>Seasonal vaccines, like the flu shot, can reduce your risk of illness and help protect your community. Staying up to date on routine preventive care for you and your family helps support overall health and can catch potential concerns early.</a:t>
            </a:r>
          </a:p>
          <a:p>
            <a:pPr marL="341313"/>
            <a:endParaRPr lang="en-US" sz="1500" dirty="0">
              <a:solidFill>
                <a:srgbClr val="0070C0"/>
              </a:solidFill>
              <a:latin typeface="Arial" panose="020B0604020202020204" pitchFamily="34" charset="0"/>
              <a:cs typeface="Arial" panose="020B0604020202020204" pitchFamily="34" charset="0"/>
            </a:endParaRPr>
          </a:p>
          <a:p>
            <a:pPr marL="342900" indent="-342900" fontAlgn="ctr">
              <a:buFont typeface="+mj-lt"/>
              <a:buAutoNum type="arabicPeriod" startAt="2"/>
            </a:pPr>
            <a:r>
              <a:rPr lang="en-US" sz="1500" b="1" dirty="0">
                <a:solidFill>
                  <a:srgbClr val="0070C0"/>
                </a:solidFill>
                <a:latin typeface="Arial" panose="020B0604020202020204" pitchFamily="34" charset="0"/>
                <a:cs typeface="Arial" panose="020B0604020202020204" pitchFamily="34" charset="0"/>
              </a:rPr>
              <a:t>Make sleep a priority</a:t>
            </a:r>
          </a:p>
          <a:p>
            <a:pPr marL="341313" fontAlgn="ctr">
              <a:tabLst>
                <a:tab pos="341313" algn="l"/>
              </a:tabLst>
            </a:pPr>
            <a:r>
              <a:rPr lang="en-US" sz="1500" dirty="0">
                <a:latin typeface="Arial" panose="020B0604020202020204" pitchFamily="34" charset="0"/>
                <a:cs typeface="Arial" panose="020B0604020202020204" pitchFamily="34" charset="0"/>
              </a:rPr>
              <a:t>Busy schedules can cut into rest, but sleep is essential for a strong immune system and overall wellbeing. Aim for consistent bedtimes and routines.</a:t>
            </a:r>
          </a:p>
          <a:p>
            <a:r>
              <a:rPr lang="en-US" sz="1500" dirty="0">
                <a:latin typeface="Arial" panose="020B0604020202020204" pitchFamily="34" charset="0"/>
                <a:cs typeface="Arial" panose="020B0604020202020204" pitchFamily="34" charset="0"/>
              </a:rPr>
              <a:t> </a:t>
            </a:r>
          </a:p>
          <a:p>
            <a:pPr marL="342900" indent="-342900" fontAlgn="ctr">
              <a:buFont typeface="+mj-lt"/>
              <a:buAutoNum type="arabicPeriod" startAt="3"/>
            </a:pPr>
            <a:r>
              <a:rPr lang="en-US" sz="1500" b="1" dirty="0">
                <a:solidFill>
                  <a:srgbClr val="0070C0"/>
                </a:solidFill>
                <a:latin typeface="Arial" panose="020B0604020202020204" pitchFamily="34" charset="0"/>
                <a:cs typeface="Arial" panose="020B0604020202020204" pitchFamily="34" charset="0"/>
              </a:rPr>
              <a:t>Adjust to new routine proactively</a:t>
            </a:r>
            <a:endParaRPr lang="en-US" sz="1500" dirty="0">
              <a:solidFill>
                <a:srgbClr val="0070C0"/>
              </a:solidFill>
              <a:latin typeface="Arial" panose="020B0604020202020204" pitchFamily="34" charset="0"/>
              <a:cs typeface="Arial" panose="020B0604020202020204" pitchFamily="34" charset="0"/>
            </a:endParaRPr>
          </a:p>
          <a:p>
            <a:pPr marL="341313" lvl="1"/>
            <a:r>
              <a:rPr lang="en-US" sz="1500" dirty="0">
                <a:latin typeface="Arial" panose="020B0604020202020204" pitchFamily="34" charset="0"/>
                <a:cs typeface="Arial" panose="020B0604020202020204" pitchFamily="34" charset="0"/>
              </a:rPr>
              <a:t>The back-to-school season can bring big </a:t>
            </a:r>
            <a:r>
              <a:rPr lang="en-US" sz="1500">
                <a:latin typeface="Arial" panose="020B0604020202020204" pitchFamily="34" charset="0"/>
                <a:cs typeface="Arial" panose="020B0604020202020204" pitchFamily="34" charset="0"/>
              </a:rPr>
              <a:t>changes. Gradually </a:t>
            </a:r>
            <a:r>
              <a:rPr lang="en-US" sz="1500" dirty="0">
                <a:latin typeface="Arial" panose="020B0604020202020204" pitchFamily="34" charset="0"/>
                <a:cs typeface="Arial" panose="020B0604020202020204" pitchFamily="34" charset="0"/>
              </a:rPr>
              <a:t>shifting sleep schedules, planning morning and evening routines, and building in time for homework, meals, and downtime can help ease the transition. </a:t>
            </a:r>
          </a:p>
          <a:p>
            <a:endParaRPr lang="en-US" sz="1500" dirty="0">
              <a:latin typeface="Arial" panose="020B0604020202020204" pitchFamily="34" charset="0"/>
              <a:cs typeface="Arial" panose="020B0604020202020204" pitchFamily="34" charset="0"/>
            </a:endParaRPr>
          </a:p>
          <a:p>
            <a:pPr marL="342900" indent="-342900" fontAlgn="ctr">
              <a:buFont typeface="+mj-lt"/>
              <a:buAutoNum type="arabicPeriod" startAt="4"/>
            </a:pPr>
            <a:r>
              <a:rPr lang="en-US" sz="1500" b="1" dirty="0">
                <a:solidFill>
                  <a:srgbClr val="0070C0"/>
                </a:solidFill>
                <a:latin typeface="Arial" panose="020B0604020202020204" pitchFamily="34" charset="0"/>
                <a:cs typeface="Arial" panose="020B0604020202020204" pitchFamily="34" charset="0"/>
              </a:rPr>
              <a:t>Support mental wellbeing</a:t>
            </a:r>
            <a:endParaRPr lang="en-US" sz="1500" dirty="0">
              <a:solidFill>
                <a:srgbClr val="0070C0"/>
              </a:solidFill>
              <a:latin typeface="Arial" panose="020B0604020202020204" pitchFamily="34" charset="0"/>
              <a:cs typeface="Arial" panose="020B0604020202020204" pitchFamily="34" charset="0"/>
            </a:endParaRPr>
          </a:p>
          <a:p>
            <a:pPr marL="341313" lvl="1"/>
            <a:r>
              <a:rPr lang="en-US" sz="1500" dirty="0">
                <a:latin typeface="Arial" panose="020B0604020202020204" pitchFamily="34" charset="0"/>
                <a:cs typeface="Arial" panose="020B0604020202020204" pitchFamily="34" charset="0"/>
              </a:rPr>
              <a:t>As days begin to shorten, it’s important to check in with yourself and your family. Make time for activities that boost mood, encourage connection, and provide balance. </a:t>
            </a:r>
          </a:p>
          <a:p>
            <a:endParaRPr lang="en-US" sz="1500" dirty="0">
              <a:latin typeface="Arial" panose="020B0604020202020204" pitchFamily="34" charset="0"/>
              <a:cs typeface="Arial" panose="020B0604020202020204" pitchFamily="34" charset="0"/>
            </a:endParaRPr>
          </a:p>
          <a:p>
            <a:pPr marL="342900" indent="-342900" fontAlgn="ctr">
              <a:buFont typeface="+mj-lt"/>
              <a:buAutoNum type="arabicPeriod" startAt="5"/>
            </a:pPr>
            <a:r>
              <a:rPr lang="en-US" sz="1500" b="1" dirty="0">
                <a:solidFill>
                  <a:srgbClr val="0070C0"/>
                </a:solidFill>
                <a:latin typeface="Arial" panose="020B0604020202020204" pitchFamily="34" charset="0"/>
                <a:cs typeface="Arial" panose="020B0604020202020204" pitchFamily="34" charset="0"/>
              </a:rPr>
              <a:t>Let Excellus BCBS be a Resource for You!</a:t>
            </a:r>
            <a:endParaRPr lang="en-US" sz="1500" dirty="0">
              <a:solidFill>
                <a:srgbClr val="0070C0"/>
              </a:solidFill>
              <a:latin typeface="Arial" panose="020B0604020202020204" pitchFamily="34" charset="0"/>
              <a:cs typeface="Arial" panose="020B0604020202020204" pitchFamily="34" charset="0"/>
            </a:endParaRPr>
          </a:p>
          <a:p>
            <a:pPr marL="341313" lvl="1"/>
            <a:r>
              <a:rPr lang="en-US" sz="1500" dirty="0">
                <a:latin typeface="Arial" panose="020B0604020202020204" pitchFamily="34" charset="0"/>
                <a:cs typeface="Arial" panose="020B0604020202020204" pitchFamily="34" charset="0"/>
              </a:rPr>
              <a:t>We offers tools such as Member Care Management, </a:t>
            </a:r>
            <a:r>
              <a:rPr lang="en-US" sz="1500" dirty="0" err="1">
                <a:latin typeface="Arial" panose="020B0604020202020204" pitchFamily="34" charset="0"/>
                <a:cs typeface="Arial" panose="020B0604020202020204" pitchFamily="34" charset="0"/>
              </a:rPr>
              <a:t>Wellframe</a:t>
            </a:r>
            <a:r>
              <a:rPr lang="en-US" sz="1500" dirty="0">
                <a:latin typeface="Arial" panose="020B0604020202020204" pitchFamily="34" charset="0"/>
                <a:cs typeface="Arial" panose="020B0604020202020204" pitchFamily="34" charset="0"/>
              </a:rPr>
              <a:t>, Find a Doctor, Blue365 and more to support your wellbeing and behavioral health needs. Log in to your member account to explore your benefits.</a:t>
            </a:r>
          </a:p>
          <a:p>
            <a:endParaRPr lang="en-US" dirty="0"/>
          </a:p>
        </p:txBody>
      </p:sp>
      <p:pic>
        <p:nvPicPr>
          <p:cNvPr id="4" name="Picture 3" descr="A qr code on a white background&#10;&#10;AI-generated content may be incorrect.">
            <a:extLst>
              <a:ext uri="{FF2B5EF4-FFF2-40B4-BE49-F238E27FC236}">
                <a16:creationId xmlns:a16="http://schemas.microsoft.com/office/drawing/2014/main" id="{97E74FDE-1094-99AF-21AE-1B81C9615F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11235" y="2933537"/>
            <a:ext cx="2156012" cy="2156012"/>
          </a:xfrm>
          <a:prstGeom prst="rect">
            <a:avLst/>
          </a:prstGeom>
        </p:spPr>
      </p:pic>
    </p:spTree>
    <p:extLst>
      <p:ext uri="{BB962C8B-B14F-4D97-AF65-F5344CB8AC3E}">
        <p14:creationId xmlns:p14="http://schemas.microsoft.com/office/powerpoint/2010/main" val="134513232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7518</TotalTime>
  <Words>246</Words>
  <Application>Microsoft Office PowerPoint</Application>
  <PresentationFormat>Widescreen</PresentationFormat>
  <Paragraphs>19</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vt:lpstr>
      <vt:lpstr>Aptos Display</vt:lpstr>
      <vt:lpstr>Arial</vt:lpstr>
      <vt:lpstr>Calibri</vt:lpstr>
      <vt:lpstr>Office Theme</vt:lpstr>
      <vt:lpstr>August Wellbeing Tip – Gearing up for Fall – Top 5 Tips</vt:lpstr>
    </vt:vector>
  </TitlesOfParts>
  <Company>Excellus BCBS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Katherine Barry</dc:creator>
  <cp:lastModifiedBy>Katherine Barry</cp:lastModifiedBy>
  <cp:revision>31</cp:revision>
  <dcterms:created xsi:type="dcterms:W3CDTF">2025-08-28T19:13:46Z</dcterms:created>
  <dcterms:modified xsi:type="dcterms:W3CDTF">2026-06-30T14:06:23Z</dcterms:modified>
</cp:coreProperties>
</file>